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8" r:id="rId2"/>
    <p:sldId id="330" r:id="rId3"/>
    <p:sldId id="302" r:id="rId4"/>
    <p:sldId id="256" r:id="rId5"/>
    <p:sldId id="326" r:id="rId6"/>
    <p:sldId id="331" r:id="rId7"/>
    <p:sldId id="337" r:id="rId8"/>
    <p:sldId id="335" r:id="rId9"/>
    <p:sldId id="336" r:id="rId10"/>
    <p:sldId id="338" r:id="rId11"/>
    <p:sldId id="339" r:id="rId12"/>
    <p:sldId id="314" r:id="rId13"/>
    <p:sldId id="308" r:id="rId14"/>
    <p:sldId id="304" r:id="rId15"/>
    <p:sldId id="327" r:id="rId16"/>
    <p:sldId id="309" r:id="rId17"/>
    <p:sldId id="258" r:id="rId18"/>
    <p:sldId id="282" r:id="rId19"/>
    <p:sldId id="340" r:id="rId20"/>
    <p:sldId id="280" r:id="rId21"/>
    <p:sldId id="323" r:id="rId22"/>
    <p:sldId id="307" r:id="rId23"/>
    <p:sldId id="333" r:id="rId24"/>
    <p:sldId id="281" r:id="rId25"/>
    <p:sldId id="332" r:id="rId26"/>
    <p:sldId id="324" r:id="rId27"/>
    <p:sldId id="328" r:id="rId28"/>
    <p:sldId id="322" r:id="rId29"/>
    <p:sldId id="334" r:id="rId30"/>
    <p:sldId id="32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512D4-60B3-43BA-8B35-C30AAA82FE43}" v="422" dt="2024-11-05T11:34:55.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3" autoAdjust="0"/>
    <p:restoredTop sz="94660"/>
  </p:normalViewPr>
  <p:slideViewPr>
    <p:cSldViewPr snapToGrid="0">
      <p:cViewPr>
        <p:scale>
          <a:sx n="67" d="100"/>
          <a:sy n="67" d="100"/>
        </p:scale>
        <p:origin x="3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Carpenter" userId="cd6f5a09-d889-40c4-9f1a-56b3fb68287d" providerId="ADAL" clId="{C74694F0-3636-4444-A363-F181D9FFBF66}"/>
    <pc:docChg chg="undo redo custSel addSld delSld modSld sldOrd">
      <pc:chgData name="Natalie Carpenter" userId="cd6f5a09-d889-40c4-9f1a-56b3fb68287d" providerId="ADAL" clId="{C74694F0-3636-4444-A363-F181D9FFBF66}" dt="2024-09-28T09:01:49.634" v="3215"/>
      <pc:docMkLst>
        <pc:docMk/>
      </pc:docMkLst>
      <pc:sldChg chg="addSp delSp modSp mod modAnim modNotesTx">
        <pc:chgData name="Natalie Carpenter" userId="cd6f5a09-d889-40c4-9f1a-56b3fb68287d" providerId="ADAL" clId="{C74694F0-3636-4444-A363-F181D9FFBF66}" dt="2024-09-13T12:14:47.557" v="2075" actId="20577"/>
        <pc:sldMkLst>
          <pc:docMk/>
          <pc:sldMk cId="244559259" sldId="256"/>
        </pc:sldMkLst>
        <pc:graphicFrameChg chg="add del modGraphic">
          <ac:chgData name="Natalie Carpenter" userId="cd6f5a09-d889-40c4-9f1a-56b3fb68287d" providerId="ADAL" clId="{C74694F0-3636-4444-A363-F181D9FFBF66}" dt="2024-09-10T16:56:32.506" v="13" actId="27309"/>
          <ac:graphicFrameMkLst>
            <pc:docMk/>
            <pc:sldMk cId="244559259" sldId="256"/>
            <ac:graphicFrameMk id="17" creationId="{9ADF46C1-8CD4-78DC-22E1-E3F8A9902C7C}"/>
          </ac:graphicFrameMkLst>
        </pc:graphicFrameChg>
      </pc:sldChg>
      <pc:sldChg chg="addSp delSp modSp add mod ord setBg setClrOvrMap modNotesTx">
        <pc:chgData name="Natalie Carpenter" userId="cd6f5a09-d889-40c4-9f1a-56b3fb68287d" providerId="ADAL" clId="{C74694F0-3636-4444-A363-F181D9FFBF66}" dt="2024-09-13T12:14:01.294" v="2003"/>
        <pc:sldMkLst>
          <pc:docMk/>
          <pc:sldMk cId="318678424" sldId="258"/>
        </pc:sldMkLst>
        <pc:spChg chg="mod">
          <ac:chgData name="Natalie Carpenter" userId="cd6f5a09-d889-40c4-9f1a-56b3fb68287d" providerId="ADAL" clId="{C74694F0-3636-4444-A363-F181D9FFBF66}" dt="2024-09-10T18:57:01.767" v="407" actId="20577"/>
          <ac:spMkLst>
            <pc:docMk/>
            <pc:sldMk cId="318678424" sldId="258"/>
            <ac:spMk id="2" creationId="{00000000-0000-0000-0000-000000000000}"/>
          </ac:spMkLst>
        </pc:spChg>
        <pc:spChg chg="add mod ord">
          <ac:chgData name="Natalie Carpenter" userId="cd6f5a09-d889-40c4-9f1a-56b3fb68287d" providerId="ADAL" clId="{C74694F0-3636-4444-A363-F181D9FFBF66}" dt="2024-09-10T18:32:22.452" v="183" actId="26606"/>
          <ac:spMkLst>
            <pc:docMk/>
            <pc:sldMk cId="318678424" sldId="258"/>
            <ac:spMk id="7" creationId="{1B07D808-164F-F7D5-55D5-D50DF57E1377}"/>
          </ac:spMkLst>
        </pc:spChg>
        <pc:spChg chg="add mod">
          <ac:chgData name="Natalie Carpenter" userId="cd6f5a09-d889-40c4-9f1a-56b3fb68287d" providerId="ADAL" clId="{C74694F0-3636-4444-A363-F181D9FFBF66}" dt="2024-09-10T18:57:04.043" v="408" actId="1076"/>
          <ac:spMkLst>
            <pc:docMk/>
            <pc:sldMk cId="318678424" sldId="258"/>
            <ac:spMk id="8" creationId="{48E95F2A-6405-1FAC-7053-F7226FF5725D}"/>
          </ac:spMkLst>
        </pc:spChg>
        <pc:spChg chg="add del">
          <ac:chgData name="Natalie Carpenter" userId="cd6f5a09-d889-40c4-9f1a-56b3fb68287d" providerId="ADAL" clId="{C74694F0-3636-4444-A363-F181D9FFBF66}" dt="2024-09-10T18:32:22.325" v="182" actId="26606"/>
          <ac:spMkLst>
            <pc:docMk/>
            <pc:sldMk cId="318678424" sldId="258"/>
            <ac:spMk id="22" creationId="{5A0118C5-4F8D-4CF4-BADD-53FEACC6C42A}"/>
          </ac:spMkLst>
        </pc:spChg>
        <pc:spChg chg="add del">
          <ac:chgData name="Natalie Carpenter" userId="cd6f5a09-d889-40c4-9f1a-56b3fb68287d" providerId="ADAL" clId="{C74694F0-3636-4444-A363-F181D9FFBF66}" dt="2024-09-10T18:32:22.325" v="182" actId="26606"/>
          <ac:spMkLst>
            <pc:docMk/>
            <pc:sldMk cId="318678424" sldId="258"/>
            <ac:spMk id="24" creationId="{F98F79A4-A6C7-4101-B1E9-27E05CB7CFA0}"/>
          </ac:spMkLst>
        </pc:spChg>
        <pc:spChg chg="add del">
          <ac:chgData name="Natalie Carpenter" userId="cd6f5a09-d889-40c4-9f1a-56b3fb68287d" providerId="ADAL" clId="{C74694F0-3636-4444-A363-F181D9FFBF66}" dt="2024-09-10T18:32:22.325" v="182" actId="26606"/>
          <ac:spMkLst>
            <pc:docMk/>
            <pc:sldMk cId="318678424" sldId="258"/>
            <ac:spMk id="26" creationId="{79AFCB35-9C04-4524-A0B1-57FF6865D013}"/>
          </ac:spMkLst>
        </pc:spChg>
        <pc:spChg chg="add del">
          <ac:chgData name="Natalie Carpenter" userId="cd6f5a09-d889-40c4-9f1a-56b3fb68287d" providerId="ADAL" clId="{C74694F0-3636-4444-A363-F181D9FFBF66}" dt="2024-09-10T18:32:22.325" v="182" actId="26606"/>
          <ac:spMkLst>
            <pc:docMk/>
            <pc:sldMk cId="318678424" sldId="258"/>
            <ac:spMk id="28" creationId="{D11AD2AD-0BA0-4DD3-8EEA-84686A0E718C}"/>
          </ac:spMkLst>
        </pc:spChg>
        <pc:spChg chg="add del">
          <ac:chgData name="Natalie Carpenter" userId="cd6f5a09-d889-40c4-9f1a-56b3fb68287d" providerId="ADAL" clId="{C74694F0-3636-4444-A363-F181D9FFBF66}" dt="2024-09-10T18:32:22.325" v="182" actId="26606"/>
          <ac:spMkLst>
            <pc:docMk/>
            <pc:sldMk cId="318678424" sldId="258"/>
            <ac:spMk id="30" creationId="{83C8019B-3985-409B-9B87-494B974EE9A2}"/>
          </ac:spMkLst>
        </pc:spChg>
        <pc:spChg chg="add del">
          <ac:chgData name="Natalie Carpenter" userId="cd6f5a09-d889-40c4-9f1a-56b3fb68287d" providerId="ADAL" clId="{C74694F0-3636-4444-A363-F181D9FFBF66}" dt="2024-09-10T18:32:22.325" v="182" actId="26606"/>
          <ac:spMkLst>
            <pc:docMk/>
            <pc:sldMk cId="318678424" sldId="258"/>
            <ac:spMk id="32" creationId="{9E5C5460-229E-46C8-A712-CC317985420F}"/>
          </ac:spMkLst>
        </pc:spChg>
        <pc:spChg chg="add del">
          <ac:chgData name="Natalie Carpenter" userId="cd6f5a09-d889-40c4-9f1a-56b3fb68287d" providerId="ADAL" clId="{C74694F0-3636-4444-A363-F181D9FFBF66}" dt="2024-09-10T18:32:22.325" v="182" actId="26606"/>
          <ac:spMkLst>
            <pc:docMk/>
            <pc:sldMk cId="318678424" sldId="258"/>
            <ac:spMk id="34" creationId="{B85A4DB3-61AA-49A1-85A9-B3397CD519AB}"/>
          </ac:spMkLst>
        </pc:spChg>
        <pc:grpChg chg="add del">
          <ac:chgData name="Natalie Carpenter" userId="cd6f5a09-d889-40c4-9f1a-56b3fb68287d" providerId="ADAL" clId="{C74694F0-3636-4444-A363-F181D9FFBF66}" dt="2024-09-10T18:32:22.325" v="182" actId="26606"/>
          <ac:grpSpMkLst>
            <pc:docMk/>
            <pc:sldMk cId="318678424" sldId="258"/>
            <ac:grpSpMk id="36" creationId="{0C156BF8-7FF7-440F-BE2B-417DFFE8BFA5}"/>
          </ac:grpSpMkLst>
        </pc:grpChg>
        <pc:graphicFrameChg chg="del mod">
          <ac:chgData name="Natalie Carpenter" userId="cd6f5a09-d889-40c4-9f1a-56b3fb68287d" providerId="ADAL" clId="{C74694F0-3636-4444-A363-F181D9FFBF66}" dt="2024-09-10T18:31:56.708" v="180" actId="21"/>
          <ac:graphicFrameMkLst>
            <pc:docMk/>
            <pc:sldMk cId="318678424" sldId="258"/>
            <ac:graphicFrameMk id="13" creationId="{E0472790-DDA8-44D0-80A3-99CF692FBB1F}"/>
          </ac:graphicFrameMkLst>
        </pc:graphicFrameChg>
        <pc:graphicFrameChg chg="add del mod modGraphic">
          <ac:chgData name="Natalie Carpenter" userId="cd6f5a09-d889-40c4-9f1a-56b3fb68287d" providerId="ADAL" clId="{C74694F0-3636-4444-A363-F181D9FFBF66}" dt="2024-09-10T18:41:47.467" v="239" actId="26606"/>
          <ac:graphicFrameMkLst>
            <pc:docMk/>
            <pc:sldMk cId="318678424" sldId="258"/>
            <ac:graphicFrameMk id="17" creationId="{4A1AF019-2899-4EF6-948F-27B4A25962F8}"/>
          </ac:graphicFrameMkLst>
        </pc:graphicFrameChg>
        <pc:picChg chg="del">
          <ac:chgData name="Natalie Carpenter" userId="cd6f5a09-d889-40c4-9f1a-56b3fb68287d" providerId="ADAL" clId="{C74694F0-3636-4444-A363-F181D9FFBF66}" dt="2024-09-10T18:29:16.661" v="164" actId="478"/>
          <ac:picMkLst>
            <pc:docMk/>
            <pc:sldMk cId="318678424" sldId="258"/>
            <ac:picMk id="4" creationId="{00000000-0000-0000-0000-000000000000}"/>
          </ac:picMkLst>
        </pc:picChg>
        <pc:picChg chg="add mod ord">
          <ac:chgData name="Natalie Carpenter" userId="cd6f5a09-d889-40c4-9f1a-56b3fb68287d" providerId="ADAL" clId="{C74694F0-3636-4444-A363-F181D9FFBF66}" dt="2024-09-10T18:56:56.324" v="399" actId="1076"/>
          <ac:picMkLst>
            <pc:docMk/>
            <pc:sldMk cId="318678424" sldId="258"/>
            <ac:picMk id="5" creationId="{6A542343-2F42-79FC-5910-83E0BF8F8D48}"/>
          </ac:picMkLst>
        </pc:picChg>
      </pc:sldChg>
      <pc:sldChg chg="add del">
        <pc:chgData name="Natalie Carpenter" userId="cd6f5a09-d889-40c4-9f1a-56b3fb68287d" providerId="ADAL" clId="{C74694F0-3636-4444-A363-F181D9FFBF66}" dt="2024-09-10T18:48:29.357" v="301"/>
        <pc:sldMkLst>
          <pc:docMk/>
          <pc:sldMk cId="1142027816" sldId="276"/>
        </pc:sldMkLst>
      </pc:sldChg>
      <pc:sldChg chg="addSp delSp modSp add del mod ord">
        <pc:chgData name="Natalie Carpenter" userId="cd6f5a09-d889-40c4-9f1a-56b3fb68287d" providerId="ADAL" clId="{C74694F0-3636-4444-A363-F181D9FFBF66}" dt="2024-09-10T18:48:17.547" v="299" actId="2696"/>
        <pc:sldMkLst>
          <pc:docMk/>
          <pc:sldMk cId="1966488704" sldId="276"/>
        </pc:sldMkLst>
        <pc:spChg chg="mod">
          <ac:chgData name="Natalie Carpenter" userId="cd6f5a09-d889-40c4-9f1a-56b3fb68287d" providerId="ADAL" clId="{C74694F0-3636-4444-A363-F181D9FFBF66}" dt="2024-09-10T18:44:18.805" v="258" actId="122"/>
          <ac:spMkLst>
            <pc:docMk/>
            <pc:sldMk cId="1966488704" sldId="276"/>
            <ac:spMk id="2" creationId="{00000000-0000-0000-0000-000000000000}"/>
          </ac:spMkLst>
        </pc:spChg>
        <pc:spChg chg="add mod">
          <ac:chgData name="Natalie Carpenter" userId="cd6f5a09-d889-40c4-9f1a-56b3fb68287d" providerId="ADAL" clId="{C74694F0-3636-4444-A363-F181D9FFBF66}" dt="2024-09-10T18:42:49.945" v="246" actId="1076"/>
          <ac:spMkLst>
            <pc:docMk/>
            <pc:sldMk cId="1966488704" sldId="276"/>
            <ac:spMk id="3" creationId="{0E5EB09C-2AD5-7F8E-A9AE-5EF14133BC83}"/>
          </ac:spMkLst>
        </pc:spChg>
        <pc:spChg chg="mod">
          <ac:chgData name="Natalie Carpenter" userId="cd6f5a09-d889-40c4-9f1a-56b3fb68287d" providerId="ADAL" clId="{C74694F0-3636-4444-A363-F181D9FFBF66}" dt="2024-09-10T18:45:21.074" v="271" actId="1076"/>
          <ac:spMkLst>
            <pc:docMk/>
            <pc:sldMk cId="1966488704" sldId="276"/>
            <ac:spMk id="6" creationId="{00000000-0000-0000-0000-000000000000}"/>
          </ac:spMkLst>
        </pc:spChg>
        <pc:spChg chg="mod">
          <ac:chgData name="Natalie Carpenter" userId="cd6f5a09-d889-40c4-9f1a-56b3fb68287d" providerId="ADAL" clId="{C74694F0-3636-4444-A363-F181D9FFBF66}" dt="2024-09-10T18:43:22.754" v="252" actId="20577"/>
          <ac:spMkLst>
            <pc:docMk/>
            <pc:sldMk cId="1966488704" sldId="276"/>
            <ac:spMk id="7" creationId="{00000000-0000-0000-0000-000000000000}"/>
          </ac:spMkLst>
        </pc:spChg>
        <pc:spChg chg="mod">
          <ac:chgData name="Natalie Carpenter" userId="cd6f5a09-d889-40c4-9f1a-56b3fb68287d" providerId="ADAL" clId="{C74694F0-3636-4444-A363-F181D9FFBF66}" dt="2024-09-10T18:43:38.344" v="254" actId="20577"/>
          <ac:spMkLst>
            <pc:docMk/>
            <pc:sldMk cId="1966488704" sldId="276"/>
            <ac:spMk id="8" creationId="{00000000-0000-0000-0000-000000000000}"/>
          </ac:spMkLst>
        </pc:spChg>
        <pc:spChg chg="del mod">
          <ac:chgData name="Natalie Carpenter" userId="cd6f5a09-d889-40c4-9f1a-56b3fb68287d" providerId="ADAL" clId="{C74694F0-3636-4444-A363-F181D9FFBF66}" dt="2024-09-10T18:48:14.760" v="298"/>
          <ac:spMkLst>
            <pc:docMk/>
            <pc:sldMk cId="1966488704" sldId="276"/>
            <ac:spMk id="9" creationId="{00000000-0000-0000-0000-000000000000}"/>
          </ac:spMkLst>
        </pc:spChg>
        <pc:graphicFrameChg chg="mod modGraphic">
          <ac:chgData name="Natalie Carpenter" userId="cd6f5a09-d889-40c4-9f1a-56b3fb68287d" providerId="ADAL" clId="{C74694F0-3636-4444-A363-F181D9FFBF66}" dt="2024-09-10T18:47:21.785" v="295" actId="404"/>
          <ac:graphicFrameMkLst>
            <pc:docMk/>
            <pc:sldMk cId="1966488704" sldId="276"/>
            <ac:graphicFrameMk id="5" creationId="{00000000-0000-0000-0000-000000000000}"/>
          </ac:graphicFrameMkLst>
        </pc:graphicFrameChg>
        <pc:picChg chg="add mod">
          <ac:chgData name="Natalie Carpenter" userId="cd6f5a09-d889-40c4-9f1a-56b3fb68287d" providerId="ADAL" clId="{C74694F0-3636-4444-A363-F181D9FFBF66}" dt="2024-09-10T18:44:30.155" v="259" actId="1076"/>
          <ac:picMkLst>
            <pc:docMk/>
            <pc:sldMk cId="1966488704" sldId="276"/>
            <ac:picMk id="4" creationId="{7F2AB07A-B674-BF44-4A3F-5A4DAFDFBCF3}"/>
          </ac:picMkLst>
        </pc:picChg>
      </pc:sldChg>
      <pc:sldChg chg="modSp">
        <pc:chgData name="Natalie Carpenter" userId="cd6f5a09-d889-40c4-9f1a-56b3fb68287d" providerId="ADAL" clId="{C74694F0-3636-4444-A363-F181D9FFBF66}" dt="2024-09-28T07:34:22.902" v="3112" actId="20577"/>
        <pc:sldMkLst>
          <pc:docMk/>
          <pc:sldMk cId="2131568492" sldId="278"/>
        </pc:sldMkLst>
        <pc:spChg chg="mod">
          <ac:chgData name="Natalie Carpenter" userId="cd6f5a09-d889-40c4-9f1a-56b3fb68287d" providerId="ADAL" clId="{C74694F0-3636-4444-A363-F181D9FFBF66}" dt="2024-09-28T07:34:22.902" v="3112" actId="20577"/>
          <ac:spMkLst>
            <pc:docMk/>
            <pc:sldMk cId="2131568492" sldId="278"/>
            <ac:spMk id="2" creationId="{516860D9-9D47-C0BB-B2B4-4B6F2B36CFCC}"/>
          </ac:spMkLst>
        </pc:spChg>
      </pc:sldChg>
      <pc:sldChg chg="add del modNotesTx">
        <pc:chgData name="Natalie Carpenter" userId="cd6f5a09-d889-40c4-9f1a-56b3fb68287d" providerId="ADAL" clId="{C74694F0-3636-4444-A363-F181D9FFBF66}" dt="2024-09-10T20:09:15.287" v="1100" actId="2696"/>
        <pc:sldMkLst>
          <pc:docMk/>
          <pc:sldMk cId="3015353152" sldId="279"/>
        </pc:sldMkLst>
      </pc:sldChg>
      <pc:sldChg chg="addSp delSp modSp mod ord setBg modNotesTx">
        <pc:chgData name="Natalie Carpenter" userId="cd6f5a09-d889-40c4-9f1a-56b3fb68287d" providerId="ADAL" clId="{C74694F0-3636-4444-A363-F181D9FFBF66}" dt="2024-09-10T19:14:11.163" v="668" actId="122"/>
        <pc:sldMkLst>
          <pc:docMk/>
          <pc:sldMk cId="973927656" sldId="280"/>
        </pc:sldMkLst>
        <pc:spChg chg="add del mod">
          <ac:chgData name="Natalie Carpenter" userId="cd6f5a09-d889-40c4-9f1a-56b3fb68287d" providerId="ADAL" clId="{C74694F0-3636-4444-A363-F181D9FFBF66}" dt="2024-09-10T17:02:24.351" v="22" actId="478"/>
          <ac:spMkLst>
            <pc:docMk/>
            <pc:sldMk cId="973927656" sldId="280"/>
            <ac:spMk id="2" creationId="{1800882E-F9E9-0458-F058-E6C6573C266E}"/>
          </ac:spMkLst>
        </pc:spChg>
        <pc:spChg chg="add mod">
          <ac:chgData name="Natalie Carpenter" userId="cd6f5a09-d889-40c4-9f1a-56b3fb68287d" providerId="ADAL" clId="{C74694F0-3636-4444-A363-F181D9FFBF66}" dt="2024-09-10T19:14:11.163" v="668" actId="122"/>
          <ac:spMkLst>
            <pc:docMk/>
            <pc:sldMk cId="973927656" sldId="280"/>
            <ac:spMk id="7" creationId="{EB476B5C-2B31-CEF9-2B38-3834869F23F5}"/>
          </ac:spMkLst>
        </pc:spChg>
        <pc:spChg chg="add del">
          <ac:chgData name="Natalie Carpenter" userId="cd6f5a09-d889-40c4-9f1a-56b3fb68287d" providerId="ADAL" clId="{C74694F0-3636-4444-A363-F181D9FFBF66}" dt="2024-09-10T18:48:58.556" v="304" actId="26606"/>
          <ac:spMkLst>
            <pc:docMk/>
            <pc:sldMk cId="973927656" sldId="280"/>
            <ac:spMk id="8" creationId="{22F15A2D-2324-487D-A02A-BF46C5C580EB}"/>
          </ac:spMkLst>
        </pc:spChg>
        <pc:spChg chg="add del">
          <ac:chgData name="Natalie Carpenter" userId="cd6f5a09-d889-40c4-9f1a-56b3fb68287d" providerId="ADAL" clId="{C74694F0-3636-4444-A363-F181D9FFBF66}" dt="2024-09-10T18:48:58.556" v="304" actId="26606"/>
          <ac:spMkLst>
            <pc:docMk/>
            <pc:sldMk cId="973927656" sldId="280"/>
            <ac:spMk id="10" creationId="{17A7F34E-D418-47E2-9F86-2C45BBC31210}"/>
          </ac:spMkLst>
        </pc:spChg>
        <pc:spChg chg="del">
          <ac:chgData name="Natalie Carpenter" userId="cd6f5a09-d889-40c4-9f1a-56b3fb68287d" providerId="ADAL" clId="{C74694F0-3636-4444-A363-F181D9FFBF66}" dt="2024-09-10T16:54:51.526" v="6" actId="478"/>
          <ac:spMkLst>
            <pc:docMk/>
            <pc:sldMk cId="973927656" sldId="280"/>
            <ac:spMk id="11" creationId="{302C55B7-FD3E-0A5C-BF20-863466685352}"/>
          </ac:spMkLst>
        </pc:spChg>
        <pc:spChg chg="add del">
          <ac:chgData name="Natalie Carpenter" userId="cd6f5a09-d889-40c4-9f1a-56b3fb68287d" providerId="ADAL" clId="{C74694F0-3636-4444-A363-F181D9FFBF66}" dt="2024-09-10T18:48:58.556" v="304" actId="26606"/>
          <ac:spMkLst>
            <pc:docMk/>
            <pc:sldMk cId="973927656" sldId="280"/>
            <ac:spMk id="12" creationId="{2AEAFA59-923A-4F54-8B49-44C970BCC323}"/>
          </ac:spMkLst>
        </pc:spChg>
        <pc:spChg chg="add del">
          <ac:chgData name="Natalie Carpenter" userId="cd6f5a09-d889-40c4-9f1a-56b3fb68287d" providerId="ADAL" clId="{C74694F0-3636-4444-A363-F181D9FFBF66}" dt="2024-09-10T19:12:23.377" v="661" actId="26606"/>
          <ac:spMkLst>
            <pc:docMk/>
            <pc:sldMk cId="973927656" sldId="280"/>
            <ac:spMk id="16" creationId="{38CB19FB-7C96-4FEC-9331-E826E4E36CE4}"/>
          </ac:spMkLst>
        </pc:spChg>
        <pc:spChg chg="add">
          <ac:chgData name="Natalie Carpenter" userId="cd6f5a09-d889-40c4-9f1a-56b3fb68287d" providerId="ADAL" clId="{C74694F0-3636-4444-A363-F181D9FFBF66}" dt="2024-09-10T19:12:23.377" v="661" actId="26606"/>
          <ac:spMkLst>
            <pc:docMk/>
            <pc:sldMk cId="973927656" sldId="280"/>
            <ac:spMk id="25" creationId="{C0763A76-9F1C-4FC5-82B7-DD475DA461B2}"/>
          </ac:spMkLst>
        </pc:spChg>
        <pc:spChg chg="add">
          <ac:chgData name="Natalie Carpenter" userId="cd6f5a09-d889-40c4-9f1a-56b3fb68287d" providerId="ADAL" clId="{C74694F0-3636-4444-A363-F181D9FFBF66}" dt="2024-09-10T19:12:23.377" v="661" actId="26606"/>
          <ac:spMkLst>
            <pc:docMk/>
            <pc:sldMk cId="973927656" sldId="280"/>
            <ac:spMk id="27" creationId="{E81BF4F6-F2CF-4984-9D14-D6966D92F99F}"/>
          </ac:spMkLst>
        </pc:spChg>
        <pc:grpChg chg="add del">
          <ac:chgData name="Natalie Carpenter" userId="cd6f5a09-d889-40c4-9f1a-56b3fb68287d" providerId="ADAL" clId="{C74694F0-3636-4444-A363-F181D9FFBF66}" dt="2024-09-10T19:12:23.377" v="661" actId="26606"/>
          <ac:grpSpMkLst>
            <pc:docMk/>
            <pc:sldMk cId="973927656" sldId="280"/>
            <ac:grpSpMk id="17" creationId="{DF071BB7-867E-46A9-A7C2-3FCB28CB8FBD}"/>
          </ac:grpSpMkLst>
        </pc:grpChg>
        <pc:graphicFrameChg chg="add del modGraphic">
          <ac:chgData name="Natalie Carpenter" userId="cd6f5a09-d889-40c4-9f1a-56b3fb68287d" providerId="ADAL" clId="{C74694F0-3636-4444-A363-F181D9FFBF66}" dt="2024-09-10T18:49:27.081" v="307" actId="1032"/>
          <ac:graphicFrameMkLst>
            <pc:docMk/>
            <pc:sldMk cId="973927656" sldId="280"/>
            <ac:graphicFrameMk id="4" creationId="{B34179D7-4603-CB39-83A4-4057C8FF0A8C}"/>
          </ac:graphicFrameMkLst>
        </pc:graphicFrameChg>
        <pc:graphicFrameChg chg="add del mod modGraphic">
          <ac:chgData name="Natalie Carpenter" userId="cd6f5a09-d889-40c4-9f1a-56b3fb68287d" providerId="ADAL" clId="{C74694F0-3636-4444-A363-F181D9FFBF66}" dt="2024-09-10T19:07:54.249" v="561" actId="21"/>
          <ac:graphicFrameMkLst>
            <pc:docMk/>
            <pc:sldMk cId="973927656" sldId="280"/>
            <ac:graphicFrameMk id="5" creationId="{28799CDA-CEEF-402A-2F01-ADE0B2E203A1}"/>
          </ac:graphicFrameMkLst>
        </pc:graphicFrameChg>
        <pc:graphicFrameChg chg="add del modGraphic">
          <ac:chgData name="Natalie Carpenter" userId="cd6f5a09-d889-40c4-9f1a-56b3fb68287d" providerId="ADAL" clId="{C74694F0-3636-4444-A363-F181D9FFBF66}" dt="2024-09-10T19:09:33.788" v="563" actId="1032"/>
          <ac:graphicFrameMkLst>
            <pc:docMk/>
            <pc:sldMk cId="973927656" sldId="280"/>
            <ac:graphicFrameMk id="9" creationId="{093406CE-DE84-B678-42AC-7702B68381F5}"/>
          </ac:graphicFrameMkLst>
        </pc:graphicFrameChg>
        <pc:graphicFrameChg chg="add mod modGraphic">
          <ac:chgData name="Natalie Carpenter" userId="cd6f5a09-d889-40c4-9f1a-56b3fb68287d" providerId="ADAL" clId="{C74694F0-3636-4444-A363-F181D9FFBF66}" dt="2024-09-10T19:13:53.614" v="666" actId="14100"/>
          <ac:graphicFrameMkLst>
            <pc:docMk/>
            <pc:sldMk cId="973927656" sldId="280"/>
            <ac:graphicFrameMk id="11" creationId="{C5891FB4-0F0E-746A-6D52-6D1602517953}"/>
          </ac:graphicFrameMkLst>
        </pc:graphicFrameChg>
        <pc:graphicFrameChg chg="del mod">
          <ac:chgData name="Natalie Carpenter" userId="cd6f5a09-d889-40c4-9f1a-56b3fb68287d" providerId="ADAL" clId="{C74694F0-3636-4444-A363-F181D9FFBF66}" dt="2024-09-10T16:54:48.695" v="5" actId="21"/>
          <ac:graphicFrameMkLst>
            <pc:docMk/>
            <pc:sldMk cId="973927656" sldId="280"/>
            <ac:graphicFrameMk id="15" creationId="{1BBD4615-58B7-0BA2-B6E4-5B94932F0A83}"/>
          </ac:graphicFrameMkLst>
        </pc:graphicFrameChg>
        <pc:picChg chg="add mod ord">
          <ac:chgData name="Natalie Carpenter" userId="cd6f5a09-d889-40c4-9f1a-56b3fb68287d" providerId="ADAL" clId="{C74694F0-3636-4444-A363-F181D9FFBF66}" dt="2024-09-10T19:12:23.377" v="661" actId="26606"/>
          <ac:picMkLst>
            <pc:docMk/>
            <pc:sldMk cId="973927656" sldId="280"/>
            <ac:picMk id="3" creationId="{8CDBF930-0F14-5AF7-C08C-049AC220D7B7}"/>
          </ac:picMkLst>
        </pc:picChg>
        <pc:picChg chg="del mod">
          <ac:chgData name="Natalie Carpenter" userId="cd6f5a09-d889-40c4-9f1a-56b3fb68287d" providerId="ADAL" clId="{C74694F0-3636-4444-A363-F181D9FFBF66}" dt="2024-09-10T18:29:20.926" v="165" actId="21"/>
          <ac:picMkLst>
            <pc:docMk/>
            <pc:sldMk cId="973927656" sldId="280"/>
            <ac:picMk id="6" creationId="{72643BA4-F0D7-B2C8-716C-FEAC15658049}"/>
          </ac:picMkLst>
        </pc:picChg>
      </pc:sldChg>
      <pc:sldChg chg="addSp delSp modSp new mod setBg addAnim setClrOvrMap modNotesTx">
        <pc:chgData name="Natalie Carpenter" userId="cd6f5a09-d889-40c4-9f1a-56b3fb68287d" providerId="ADAL" clId="{C74694F0-3636-4444-A363-F181D9FFBF66}" dt="2024-09-13T12:18:13.594" v="2306" actId="20577"/>
        <pc:sldMkLst>
          <pc:docMk/>
          <pc:sldMk cId="911231039" sldId="281"/>
        </pc:sldMkLst>
        <pc:spChg chg="mod ord">
          <ac:chgData name="Natalie Carpenter" userId="cd6f5a09-d889-40c4-9f1a-56b3fb68287d" providerId="ADAL" clId="{C74694F0-3636-4444-A363-F181D9FFBF66}" dt="2024-09-10T20:00:07.147" v="1056" actId="26606"/>
          <ac:spMkLst>
            <pc:docMk/>
            <pc:sldMk cId="911231039" sldId="281"/>
            <ac:spMk id="2" creationId="{0A5B26F8-37CB-0DAC-5F37-E527A474571A}"/>
          </ac:spMkLst>
        </pc:spChg>
        <pc:spChg chg="del">
          <ac:chgData name="Natalie Carpenter" userId="cd6f5a09-d889-40c4-9f1a-56b3fb68287d" providerId="ADAL" clId="{C74694F0-3636-4444-A363-F181D9FFBF66}" dt="2024-09-10T18:50:14.114" v="310" actId="26606"/>
          <ac:spMkLst>
            <pc:docMk/>
            <pc:sldMk cId="911231039" sldId="281"/>
            <ac:spMk id="3" creationId="{BB182072-621F-8C53-7CB7-4C9CA0466AD4}"/>
          </ac:spMkLst>
        </pc:spChg>
        <pc:spChg chg="add del">
          <ac:chgData name="Natalie Carpenter" userId="cd6f5a09-d889-40c4-9f1a-56b3fb68287d" providerId="ADAL" clId="{C74694F0-3636-4444-A363-F181D9FFBF66}" dt="2024-09-10T19:38:15.115" v="1042" actId="26606"/>
          <ac:spMkLst>
            <pc:docMk/>
            <pc:sldMk cId="911231039" sldId="281"/>
            <ac:spMk id="8" creationId="{66B332A4-D438-4773-A77F-5ED49A448D9D}"/>
          </ac:spMkLst>
        </pc:spChg>
        <pc:spChg chg="add del">
          <ac:chgData name="Natalie Carpenter" userId="cd6f5a09-d889-40c4-9f1a-56b3fb68287d" providerId="ADAL" clId="{C74694F0-3636-4444-A363-F181D9FFBF66}" dt="2024-09-10T19:38:15.115" v="1042" actId="26606"/>
          <ac:spMkLst>
            <pc:docMk/>
            <pc:sldMk cId="911231039" sldId="281"/>
            <ac:spMk id="10" creationId="{DF9AD32D-FF05-44F4-BD4D-9CEE89B71EB9}"/>
          </ac:spMkLst>
        </pc:spChg>
        <pc:spChg chg="add del">
          <ac:chgData name="Natalie Carpenter" userId="cd6f5a09-d889-40c4-9f1a-56b3fb68287d" providerId="ADAL" clId="{C74694F0-3636-4444-A363-F181D9FFBF66}" dt="2024-09-10T19:56:01.299" v="1051" actId="26606"/>
          <ac:spMkLst>
            <pc:docMk/>
            <pc:sldMk cId="911231039" sldId="281"/>
            <ac:spMk id="15" creationId="{FB5B0058-AF13-4859-B429-4EDDE2A26F7F}"/>
          </ac:spMkLst>
        </pc:spChg>
        <pc:spChg chg="add del">
          <ac:chgData name="Natalie Carpenter" userId="cd6f5a09-d889-40c4-9f1a-56b3fb68287d" providerId="ADAL" clId="{C74694F0-3636-4444-A363-F181D9FFBF66}" dt="2024-09-10T20:00:07.147" v="1056" actId="26606"/>
          <ac:spMkLst>
            <pc:docMk/>
            <pc:sldMk cId="911231039" sldId="281"/>
            <ac:spMk id="24" creationId="{FB5B0058-AF13-4859-B429-4EDDE2A26F7F}"/>
          </ac:spMkLst>
        </pc:spChg>
        <pc:spChg chg="add del">
          <ac:chgData name="Natalie Carpenter" userId="cd6f5a09-d889-40c4-9f1a-56b3fb68287d" providerId="ADAL" clId="{C74694F0-3636-4444-A363-F181D9FFBF66}" dt="2024-09-10T20:00:07.147" v="1056" actId="26606"/>
          <ac:spMkLst>
            <pc:docMk/>
            <pc:sldMk cId="911231039" sldId="281"/>
            <ac:spMk id="26" creationId="{81BD432D-FAB3-4B5D-BF27-4DA7C75B3238}"/>
          </ac:spMkLst>
        </pc:spChg>
        <pc:spChg chg="add del">
          <ac:chgData name="Natalie Carpenter" userId="cd6f5a09-d889-40c4-9f1a-56b3fb68287d" providerId="ADAL" clId="{C74694F0-3636-4444-A363-F181D9FFBF66}" dt="2024-09-10T20:00:07.134" v="1055" actId="26606"/>
          <ac:spMkLst>
            <pc:docMk/>
            <pc:sldMk cId="911231039" sldId="281"/>
            <ac:spMk id="35" creationId="{71B2258F-86CA-4D4D-8270-BC05FCDEBFB3}"/>
          </ac:spMkLst>
        </pc:spChg>
        <pc:spChg chg="add">
          <ac:chgData name="Natalie Carpenter" userId="cd6f5a09-d889-40c4-9f1a-56b3fb68287d" providerId="ADAL" clId="{C74694F0-3636-4444-A363-F181D9FFBF66}" dt="2024-09-10T20:00:07.147" v="1056" actId="26606"/>
          <ac:spMkLst>
            <pc:docMk/>
            <pc:sldMk cId="911231039" sldId="281"/>
            <ac:spMk id="37" creationId="{AB58EF07-17C2-48CF-ABB0-EEF1F17CB8F0}"/>
          </ac:spMkLst>
        </pc:spChg>
        <pc:spChg chg="add">
          <ac:chgData name="Natalie Carpenter" userId="cd6f5a09-d889-40c4-9f1a-56b3fb68287d" providerId="ADAL" clId="{C74694F0-3636-4444-A363-F181D9FFBF66}" dt="2024-09-10T20:00:07.147" v="1056" actId="26606"/>
          <ac:spMkLst>
            <pc:docMk/>
            <pc:sldMk cId="911231039" sldId="281"/>
            <ac:spMk id="38" creationId="{0671A8AE-40A1-4631-A6B8-581AFF065482}"/>
          </ac:spMkLst>
        </pc:spChg>
        <pc:spChg chg="add">
          <ac:chgData name="Natalie Carpenter" userId="cd6f5a09-d889-40c4-9f1a-56b3fb68287d" providerId="ADAL" clId="{C74694F0-3636-4444-A363-F181D9FFBF66}" dt="2024-09-10T20:00:07.147" v="1056" actId="26606"/>
          <ac:spMkLst>
            <pc:docMk/>
            <pc:sldMk cId="911231039" sldId="281"/>
            <ac:spMk id="39" creationId="{AF2F604E-43BE-4DC3-B983-E071523364F8}"/>
          </ac:spMkLst>
        </pc:spChg>
        <pc:spChg chg="add">
          <ac:chgData name="Natalie Carpenter" userId="cd6f5a09-d889-40c4-9f1a-56b3fb68287d" providerId="ADAL" clId="{C74694F0-3636-4444-A363-F181D9FFBF66}" dt="2024-09-10T20:00:07.147" v="1056" actId="26606"/>
          <ac:spMkLst>
            <pc:docMk/>
            <pc:sldMk cId="911231039" sldId="281"/>
            <ac:spMk id="41" creationId="{08C9B587-E65E-4B52-B37C-ABEBB6E87928}"/>
          </ac:spMkLst>
        </pc:spChg>
        <pc:picChg chg="add mod">
          <ac:chgData name="Natalie Carpenter" userId="cd6f5a09-d889-40c4-9f1a-56b3fb68287d" providerId="ADAL" clId="{C74694F0-3636-4444-A363-F181D9FFBF66}" dt="2024-09-10T20:00:07.147" v="1056" actId="26606"/>
          <ac:picMkLst>
            <pc:docMk/>
            <pc:sldMk cId="911231039" sldId="281"/>
            <ac:picMk id="4" creationId="{CB9ACFE5-58A6-A470-AB34-86605F1201A0}"/>
          </ac:picMkLst>
        </pc:picChg>
        <pc:cxnChg chg="add del">
          <ac:chgData name="Natalie Carpenter" userId="cd6f5a09-d889-40c4-9f1a-56b3fb68287d" providerId="ADAL" clId="{C74694F0-3636-4444-A363-F181D9FFBF66}" dt="2024-09-10T19:56:01.299" v="1051" actId="26606"/>
          <ac:cxnSpMkLst>
            <pc:docMk/>
            <pc:sldMk cId="911231039" sldId="281"/>
            <ac:cxnSpMk id="17" creationId="{EC4521DE-248E-440D-AAD6-FD9E7D34B3BF}"/>
          </ac:cxnSpMkLst>
        </pc:cxnChg>
        <pc:cxnChg chg="add del">
          <ac:chgData name="Natalie Carpenter" userId="cd6f5a09-d889-40c4-9f1a-56b3fb68287d" providerId="ADAL" clId="{C74694F0-3636-4444-A363-F181D9FFBF66}" dt="2024-09-10T19:56:01.299" v="1051" actId="26606"/>
          <ac:cxnSpMkLst>
            <pc:docMk/>
            <pc:sldMk cId="911231039" sldId="281"/>
            <ac:cxnSpMk id="19" creationId="{442C13FA-4C0F-42D0-9626-5BA6040D8C31}"/>
          </ac:cxnSpMkLst>
        </pc:cxnChg>
        <pc:cxnChg chg="add del">
          <ac:chgData name="Natalie Carpenter" userId="cd6f5a09-d889-40c4-9f1a-56b3fb68287d" providerId="ADAL" clId="{C74694F0-3636-4444-A363-F181D9FFBF66}" dt="2024-09-10T20:00:07.147" v="1056" actId="26606"/>
          <ac:cxnSpMkLst>
            <pc:docMk/>
            <pc:sldMk cId="911231039" sldId="281"/>
            <ac:cxnSpMk id="28" creationId="{E6D6B450-4278-45B8-88C7-C061710E3C7E}"/>
          </ac:cxnSpMkLst>
        </pc:cxnChg>
        <pc:cxnChg chg="add del">
          <ac:chgData name="Natalie Carpenter" userId="cd6f5a09-d889-40c4-9f1a-56b3fb68287d" providerId="ADAL" clId="{C74694F0-3636-4444-A363-F181D9FFBF66}" dt="2024-09-10T20:00:07.147" v="1056" actId="26606"/>
          <ac:cxnSpMkLst>
            <pc:docMk/>
            <pc:sldMk cId="911231039" sldId="281"/>
            <ac:cxnSpMk id="30" creationId="{74234A4C-A256-4139-A5F4-27078F0D6796}"/>
          </ac:cxnSpMkLst>
        </pc:cxnChg>
      </pc:sldChg>
      <pc:sldChg chg="addSp delSp modSp mod chgLayout">
        <pc:chgData name="Natalie Carpenter" userId="cd6f5a09-d889-40c4-9f1a-56b3fb68287d" providerId="ADAL" clId="{C74694F0-3636-4444-A363-F181D9FFBF66}" dt="2024-09-10T18:58:26.090" v="415" actId="14100"/>
        <pc:sldMkLst>
          <pc:docMk/>
          <pc:sldMk cId="1143924918" sldId="282"/>
        </pc:sldMkLst>
        <pc:spChg chg="add del mod">
          <ac:chgData name="Natalie Carpenter" userId="cd6f5a09-d889-40c4-9f1a-56b3fb68287d" providerId="ADAL" clId="{C74694F0-3636-4444-A363-F181D9FFBF66}" dt="2024-09-10T18:53:29.531" v="344" actId="26606"/>
          <ac:spMkLst>
            <pc:docMk/>
            <pc:sldMk cId="1143924918" sldId="282"/>
            <ac:spMk id="7" creationId="{CD4B0403-16F6-84A2-9BCF-ABEF041EE857}"/>
          </ac:spMkLst>
        </pc:spChg>
        <pc:spChg chg="add mod">
          <ac:chgData name="Natalie Carpenter" userId="cd6f5a09-d889-40c4-9f1a-56b3fb68287d" providerId="ADAL" clId="{C74694F0-3636-4444-A363-F181D9FFBF66}" dt="2024-09-10T18:58:26.090" v="415" actId="14100"/>
          <ac:spMkLst>
            <pc:docMk/>
            <pc:sldMk cId="1143924918" sldId="282"/>
            <ac:spMk id="8" creationId="{30D2F542-7BE2-E11A-E377-6F2C7CA8760F}"/>
          </ac:spMkLst>
        </pc:spChg>
        <pc:graphicFrameChg chg="add del">
          <ac:chgData name="Natalie Carpenter" userId="cd6f5a09-d889-40c4-9f1a-56b3fb68287d" providerId="ADAL" clId="{C74694F0-3636-4444-A363-F181D9FFBF66}" dt="2024-09-10T18:53:29.514" v="343" actId="26606"/>
          <ac:graphicFrameMkLst>
            <pc:docMk/>
            <pc:sldMk cId="1143924918" sldId="282"/>
            <ac:graphicFrameMk id="9" creationId="{ED86E03B-9723-EA40-8323-A156B27D2AE2}"/>
          </ac:graphicFrameMkLst>
        </pc:graphicFrameChg>
        <pc:graphicFrameChg chg="add mod modGraphic">
          <ac:chgData name="Natalie Carpenter" userId="cd6f5a09-d889-40c4-9f1a-56b3fb68287d" providerId="ADAL" clId="{C74694F0-3636-4444-A363-F181D9FFBF66}" dt="2024-09-10T18:57:19.819" v="409" actId="207"/>
          <ac:graphicFrameMkLst>
            <pc:docMk/>
            <pc:sldMk cId="1143924918" sldId="282"/>
            <ac:graphicFrameMk id="11" creationId="{120839E2-4847-0926-D9BE-876A9778B073}"/>
          </ac:graphicFrameMkLst>
        </pc:graphicFrameChg>
        <pc:picChg chg="mod">
          <ac:chgData name="Natalie Carpenter" userId="cd6f5a09-d889-40c4-9f1a-56b3fb68287d" providerId="ADAL" clId="{C74694F0-3636-4444-A363-F181D9FFBF66}" dt="2024-09-10T18:56:21.432" v="397" actId="1076"/>
          <ac:picMkLst>
            <pc:docMk/>
            <pc:sldMk cId="1143924918" sldId="282"/>
            <ac:picMk id="3" creationId="{00000000-0000-0000-0000-000000000000}"/>
          </ac:picMkLst>
        </pc:picChg>
        <pc:picChg chg="mod">
          <ac:chgData name="Natalie Carpenter" userId="cd6f5a09-d889-40c4-9f1a-56b3fb68287d" providerId="ADAL" clId="{C74694F0-3636-4444-A363-F181D9FFBF66}" dt="2024-09-10T18:56:24.839" v="398" actId="1076"/>
          <ac:picMkLst>
            <pc:docMk/>
            <pc:sldMk cId="1143924918" sldId="282"/>
            <ac:picMk id="4" creationId="{00000000-0000-0000-0000-000000000000}"/>
          </ac:picMkLst>
        </pc:picChg>
        <pc:picChg chg="mod">
          <ac:chgData name="Natalie Carpenter" userId="cd6f5a09-d889-40c4-9f1a-56b3fb68287d" providerId="ADAL" clId="{C74694F0-3636-4444-A363-F181D9FFBF66}" dt="2024-09-10T18:56:18.050" v="396" actId="1076"/>
          <ac:picMkLst>
            <pc:docMk/>
            <pc:sldMk cId="1143924918" sldId="282"/>
            <ac:picMk id="5" creationId="{00000000-0000-0000-0000-000000000000}"/>
          </ac:picMkLst>
        </pc:picChg>
      </pc:sldChg>
      <pc:sldChg chg="addSp delSp modSp add mod setBg modClrScheme setClrOvrMap chgLayout">
        <pc:chgData name="Natalie Carpenter" userId="cd6f5a09-d889-40c4-9f1a-56b3fb68287d" providerId="ADAL" clId="{C74694F0-3636-4444-A363-F181D9FFBF66}" dt="2024-09-28T08:52:13.891" v="3157" actId="20577"/>
        <pc:sldMkLst>
          <pc:docMk/>
          <pc:sldMk cId="4128858920" sldId="302"/>
        </pc:sldMkLst>
        <pc:spChg chg="mod ord">
          <ac:chgData name="Natalie Carpenter" userId="cd6f5a09-d889-40c4-9f1a-56b3fb68287d" providerId="ADAL" clId="{C74694F0-3636-4444-A363-F181D9FFBF66}" dt="2024-09-13T12:12:22.867" v="1996" actId="26606"/>
          <ac:spMkLst>
            <pc:docMk/>
            <pc:sldMk cId="4128858920" sldId="302"/>
            <ac:spMk id="2" creationId="{D765A534-3A6A-43F9-1C6D-21C4A797CEF1}"/>
          </ac:spMkLst>
        </pc:spChg>
        <pc:spChg chg="add mod">
          <ac:chgData name="Natalie Carpenter" userId="cd6f5a09-d889-40c4-9f1a-56b3fb68287d" providerId="ADAL" clId="{C74694F0-3636-4444-A363-F181D9FFBF66}" dt="2024-09-28T08:52:13.891" v="3157" actId="20577"/>
          <ac:spMkLst>
            <pc:docMk/>
            <pc:sldMk cId="4128858920" sldId="302"/>
            <ac:spMk id="6" creationId="{CC695339-7F2A-2596-2624-52B939EE6C78}"/>
          </ac:spMkLst>
        </pc:spChg>
        <pc:spChg chg="del mod">
          <ac:chgData name="Natalie Carpenter" userId="cd6f5a09-d889-40c4-9f1a-56b3fb68287d" providerId="ADAL" clId="{C74694F0-3636-4444-A363-F181D9FFBF66}" dt="2024-09-10T19:28:08.891" v="717" actId="26606"/>
          <ac:spMkLst>
            <pc:docMk/>
            <pc:sldMk cId="4128858920" sldId="302"/>
            <ac:spMk id="15" creationId="{4F7A0D0E-82B6-1EC9-F074-4089A23EAECF}"/>
          </ac:spMkLst>
        </pc:spChg>
        <pc:spChg chg="del">
          <ac:chgData name="Natalie Carpenter" userId="cd6f5a09-d889-40c4-9f1a-56b3fb68287d" providerId="ADAL" clId="{C74694F0-3636-4444-A363-F181D9FFBF66}" dt="2024-09-10T19:27:44.597" v="714" actId="478"/>
          <ac:spMkLst>
            <pc:docMk/>
            <pc:sldMk cId="4128858920" sldId="302"/>
            <ac:spMk id="17" creationId="{278EE155-C093-9B2A-9360-0EE8C92CC8C7}"/>
          </ac:spMkLst>
        </pc:spChg>
        <pc:spChg chg="mod ord modVis">
          <ac:chgData name="Natalie Carpenter" userId="cd6f5a09-d889-40c4-9f1a-56b3fb68287d" providerId="ADAL" clId="{C74694F0-3636-4444-A363-F181D9FFBF66}" dt="2024-09-13T12:12:22.867" v="1996" actId="26606"/>
          <ac:spMkLst>
            <pc:docMk/>
            <pc:sldMk cId="4128858920" sldId="302"/>
            <ac:spMk id="18" creationId="{5A736AEA-1C19-B6A4-161A-87C7286AA647}"/>
          </ac:spMkLst>
        </pc:spChg>
        <pc:spChg chg="add">
          <ac:chgData name="Natalie Carpenter" userId="cd6f5a09-d889-40c4-9f1a-56b3fb68287d" providerId="ADAL" clId="{C74694F0-3636-4444-A363-F181D9FFBF66}" dt="2024-09-13T12:12:22.867" v="1996" actId="26606"/>
          <ac:spMkLst>
            <pc:docMk/>
            <pc:sldMk cId="4128858920" sldId="302"/>
            <ac:spMk id="21" creationId="{B2DD41CD-8F47-4F56-AD12-4E2FF7696987}"/>
          </ac:spMkLst>
        </pc:spChg>
        <pc:spChg chg="add del">
          <ac:chgData name="Natalie Carpenter" userId="cd6f5a09-d889-40c4-9f1a-56b3fb68287d" providerId="ADAL" clId="{C74694F0-3636-4444-A363-F181D9FFBF66}" dt="2024-09-10T20:08:31.690" v="1093" actId="26606"/>
          <ac:spMkLst>
            <pc:docMk/>
            <pc:sldMk cId="4128858920" sldId="302"/>
            <ac:spMk id="22" creationId="{B50AB553-2A96-4A92-96F2-93548E096954}"/>
          </ac:spMkLst>
        </pc:spChg>
        <pc:spChg chg="add">
          <ac:chgData name="Natalie Carpenter" userId="cd6f5a09-d889-40c4-9f1a-56b3fb68287d" providerId="ADAL" clId="{C74694F0-3636-4444-A363-F181D9FFBF66}" dt="2024-09-13T12:12:22.867" v="1996" actId="26606"/>
          <ac:spMkLst>
            <pc:docMk/>
            <pc:sldMk cId="4128858920" sldId="302"/>
            <ac:spMk id="23" creationId="{45D37F4E-DDB4-456B-97E0-9937730A039F}"/>
          </ac:spMkLst>
        </pc:spChg>
        <pc:spChg chg="add del mod">
          <ac:chgData name="Natalie Carpenter" userId="cd6f5a09-d889-40c4-9f1a-56b3fb68287d" providerId="ADAL" clId="{C74694F0-3636-4444-A363-F181D9FFBF66}" dt="2024-09-10T19:28:37.866" v="721" actId="21"/>
          <ac:spMkLst>
            <pc:docMk/>
            <pc:sldMk cId="4128858920" sldId="302"/>
            <ac:spMk id="24" creationId="{181C33D6-5A91-5755-1619-76E5E6F86B80}"/>
          </ac:spMkLst>
        </pc:spChg>
        <pc:spChg chg="add del">
          <ac:chgData name="Natalie Carpenter" userId="cd6f5a09-d889-40c4-9f1a-56b3fb68287d" providerId="ADAL" clId="{C74694F0-3636-4444-A363-F181D9FFBF66}" dt="2024-09-10T20:01:40.717" v="1067" actId="26606"/>
          <ac:spMkLst>
            <pc:docMk/>
            <pc:sldMk cId="4128858920" sldId="302"/>
            <ac:spMk id="25" creationId="{C4285719-470E-454C-AF62-8323075F1F5B}"/>
          </ac:spMkLst>
        </pc:spChg>
        <pc:spChg chg="add del">
          <ac:chgData name="Natalie Carpenter" userId="cd6f5a09-d889-40c4-9f1a-56b3fb68287d" providerId="ADAL" clId="{C74694F0-3636-4444-A363-F181D9FFBF66}" dt="2024-09-10T20:09:12.237" v="1098" actId="26606"/>
          <ac:spMkLst>
            <pc:docMk/>
            <pc:sldMk cId="4128858920" sldId="302"/>
            <ac:spMk id="26" creationId="{B50AB553-2A96-4A92-96F2-93548E096954}"/>
          </ac:spMkLst>
        </pc:spChg>
        <pc:spChg chg="add del">
          <ac:chgData name="Natalie Carpenter" userId="cd6f5a09-d889-40c4-9f1a-56b3fb68287d" providerId="ADAL" clId="{C74694F0-3636-4444-A363-F181D9FFBF66}" dt="2024-09-10T20:01:40.717" v="1067" actId="26606"/>
          <ac:spMkLst>
            <pc:docMk/>
            <pc:sldMk cId="4128858920" sldId="302"/>
            <ac:spMk id="27" creationId="{CD9FE4EF-C4D8-49A0-B2FF-81D8DB7D8A24}"/>
          </ac:spMkLst>
        </pc:spChg>
        <pc:spChg chg="add del">
          <ac:chgData name="Natalie Carpenter" userId="cd6f5a09-d889-40c4-9f1a-56b3fb68287d" providerId="ADAL" clId="{C74694F0-3636-4444-A363-F181D9FFBF66}" dt="2024-09-10T20:01:40.717" v="1067" actId="26606"/>
          <ac:spMkLst>
            <pc:docMk/>
            <pc:sldMk cId="4128858920" sldId="302"/>
            <ac:spMk id="29" creationId="{4300840D-0A0B-4512-BACA-B439D5B9C57C}"/>
          </ac:spMkLst>
        </pc:spChg>
        <pc:spChg chg="add del">
          <ac:chgData name="Natalie Carpenter" userId="cd6f5a09-d889-40c4-9f1a-56b3fb68287d" providerId="ADAL" clId="{C74694F0-3636-4444-A363-F181D9FFBF66}" dt="2024-09-10T20:01:40.717" v="1067" actId="26606"/>
          <ac:spMkLst>
            <pc:docMk/>
            <pc:sldMk cId="4128858920" sldId="302"/>
            <ac:spMk id="31" creationId="{D2B78728-A580-49A7-84F9-6EF6F583ADE0}"/>
          </ac:spMkLst>
        </pc:spChg>
        <pc:spChg chg="add del">
          <ac:chgData name="Natalie Carpenter" userId="cd6f5a09-d889-40c4-9f1a-56b3fb68287d" providerId="ADAL" clId="{C74694F0-3636-4444-A363-F181D9FFBF66}" dt="2024-09-10T20:01:40.717" v="1067" actId="26606"/>
          <ac:spMkLst>
            <pc:docMk/>
            <pc:sldMk cId="4128858920" sldId="302"/>
            <ac:spMk id="33" creationId="{38FAA1A1-D861-433F-88FA-1E9D6FD31D11}"/>
          </ac:spMkLst>
        </pc:spChg>
        <pc:spChg chg="add del">
          <ac:chgData name="Natalie Carpenter" userId="cd6f5a09-d889-40c4-9f1a-56b3fb68287d" providerId="ADAL" clId="{C74694F0-3636-4444-A363-F181D9FFBF66}" dt="2024-09-10T20:01:40.717" v="1067" actId="26606"/>
          <ac:spMkLst>
            <pc:docMk/>
            <pc:sldMk cId="4128858920" sldId="302"/>
            <ac:spMk id="35" creationId="{8D71EDA1-87BF-4D5D-AB79-F346FD19278A}"/>
          </ac:spMkLst>
        </pc:spChg>
        <pc:graphicFrameChg chg="add del mod modGraphic">
          <ac:chgData name="Natalie Carpenter" userId="cd6f5a09-d889-40c4-9f1a-56b3fb68287d" providerId="ADAL" clId="{C74694F0-3636-4444-A363-F181D9FFBF66}" dt="2024-09-10T20:09:29.374" v="1102" actId="21"/>
          <ac:graphicFrameMkLst>
            <pc:docMk/>
            <pc:sldMk cId="4128858920" sldId="302"/>
            <ac:graphicFrameMk id="20" creationId="{2EE99EDE-D462-8EED-E3D4-E93C1E75236B}"/>
          </ac:graphicFrameMkLst>
        </pc:graphicFrameChg>
        <pc:picChg chg="del">
          <ac:chgData name="Natalie Carpenter" userId="cd6f5a09-d889-40c4-9f1a-56b3fb68287d" providerId="ADAL" clId="{C74694F0-3636-4444-A363-F181D9FFBF66}" dt="2024-09-10T19:27:32.901" v="713" actId="478"/>
          <ac:picMkLst>
            <pc:docMk/>
            <pc:sldMk cId="4128858920" sldId="302"/>
            <ac:picMk id="3" creationId="{A80DD1A2-1FE9-5C11-25D9-0FD283FEEDB4}"/>
          </ac:picMkLst>
        </pc:picChg>
        <pc:picChg chg="add mod ord">
          <ac:chgData name="Natalie Carpenter" userId="cd6f5a09-d889-40c4-9f1a-56b3fb68287d" providerId="ADAL" clId="{C74694F0-3636-4444-A363-F181D9FFBF66}" dt="2024-09-13T12:12:22.867" v="1996" actId="26606"/>
          <ac:picMkLst>
            <pc:docMk/>
            <pc:sldMk cId="4128858920" sldId="302"/>
            <ac:picMk id="4" creationId="{F550B99E-705D-94A1-E946-054819A81575}"/>
          </ac:picMkLst>
        </pc:picChg>
      </pc:sldChg>
      <pc:sldChg chg="addSp delSp modSp mod modClrScheme chgLayout">
        <pc:chgData name="Natalie Carpenter" userId="cd6f5a09-d889-40c4-9f1a-56b3fb68287d" providerId="ADAL" clId="{C74694F0-3636-4444-A363-F181D9FFBF66}" dt="2024-09-11T06:32:14.312" v="1116" actId="21"/>
        <pc:sldMkLst>
          <pc:docMk/>
          <pc:sldMk cId="2048093460" sldId="304"/>
        </pc:sldMkLst>
        <pc:spChg chg="del mod ord">
          <ac:chgData name="Natalie Carpenter" userId="cd6f5a09-d889-40c4-9f1a-56b3fb68287d" providerId="ADAL" clId="{C74694F0-3636-4444-A363-F181D9FFBF66}" dt="2024-09-11T06:32:14.312" v="1116" actId="21"/>
          <ac:spMkLst>
            <pc:docMk/>
            <pc:sldMk cId="2048093460" sldId="304"/>
            <ac:spMk id="2" creationId="{B445B7D9-C7D1-DFD4-042B-47EB2F2A3081}"/>
          </ac:spMkLst>
        </pc:spChg>
        <pc:spChg chg="mod ord">
          <ac:chgData name="Natalie Carpenter" userId="cd6f5a09-d889-40c4-9f1a-56b3fb68287d" providerId="ADAL" clId="{C74694F0-3636-4444-A363-F181D9FFBF66}" dt="2024-09-11T06:31:25.197" v="1107" actId="26606"/>
          <ac:spMkLst>
            <pc:docMk/>
            <pc:sldMk cId="2048093460" sldId="304"/>
            <ac:spMk id="3" creationId="{BAA2F800-D458-02B6-EF08-34D89DE28B0D}"/>
          </ac:spMkLst>
        </pc:spChg>
        <pc:spChg chg="mod">
          <ac:chgData name="Natalie Carpenter" userId="cd6f5a09-d889-40c4-9f1a-56b3fb68287d" providerId="ADAL" clId="{C74694F0-3636-4444-A363-F181D9FFBF66}" dt="2024-09-11T06:31:43.200" v="1111" actId="207"/>
          <ac:spMkLst>
            <pc:docMk/>
            <pc:sldMk cId="2048093460" sldId="304"/>
            <ac:spMk id="4" creationId="{4101EDD5-C45C-5B3D-60E3-C840D45C763A}"/>
          </ac:spMkLst>
        </pc:spChg>
        <pc:spChg chg="mod ord">
          <ac:chgData name="Natalie Carpenter" userId="cd6f5a09-d889-40c4-9f1a-56b3fb68287d" providerId="ADAL" clId="{C74694F0-3636-4444-A363-F181D9FFBF66}" dt="2024-09-11T06:32:01.282" v="1115" actId="403"/>
          <ac:spMkLst>
            <pc:docMk/>
            <pc:sldMk cId="2048093460" sldId="304"/>
            <ac:spMk id="5" creationId="{32D11914-D7B5-28D0-2FB2-AE04E0806B3C}"/>
          </ac:spMkLst>
        </pc:spChg>
        <pc:picChg chg="add mod">
          <ac:chgData name="Natalie Carpenter" userId="cd6f5a09-d889-40c4-9f1a-56b3fb68287d" providerId="ADAL" clId="{C74694F0-3636-4444-A363-F181D9FFBF66}" dt="2024-09-11T06:31:34.213" v="1109" actId="27614"/>
          <ac:picMkLst>
            <pc:docMk/>
            <pc:sldMk cId="2048093460" sldId="304"/>
            <ac:picMk id="6" creationId="{42275E73-7A43-1509-5A00-A8282AEB2CBB}"/>
          </ac:picMkLst>
        </pc:picChg>
        <pc:picChg chg="del">
          <ac:chgData name="Natalie Carpenter" userId="cd6f5a09-d889-40c4-9f1a-56b3fb68287d" providerId="ADAL" clId="{C74694F0-3636-4444-A363-F181D9FFBF66}" dt="2024-09-11T06:30:53.848" v="1105" actId="478"/>
          <ac:picMkLst>
            <pc:docMk/>
            <pc:sldMk cId="2048093460" sldId="304"/>
            <ac:picMk id="9" creationId="{8BF44DB7-7FF1-FD02-392D-C19364D28FE4}"/>
          </ac:picMkLst>
        </pc:picChg>
      </pc:sldChg>
      <pc:sldChg chg="addSp delSp modSp add mod ord">
        <pc:chgData name="Natalie Carpenter" userId="cd6f5a09-d889-40c4-9f1a-56b3fb68287d" providerId="ADAL" clId="{C74694F0-3636-4444-A363-F181D9FFBF66}" dt="2024-09-10T19:20:35.394" v="699" actId="1076"/>
        <pc:sldMkLst>
          <pc:docMk/>
          <pc:sldMk cId="2985777799" sldId="307"/>
        </pc:sldMkLst>
        <pc:spChg chg="mod">
          <ac:chgData name="Natalie Carpenter" userId="cd6f5a09-d889-40c4-9f1a-56b3fb68287d" providerId="ADAL" clId="{C74694F0-3636-4444-A363-F181D9FFBF66}" dt="2024-09-10T19:17:57.062" v="680" actId="207"/>
          <ac:spMkLst>
            <pc:docMk/>
            <pc:sldMk cId="2985777799" sldId="307"/>
            <ac:spMk id="2" creationId="{379AC2C1-7874-7B1C-AB03-8AF2B5B54FCA}"/>
          </ac:spMkLst>
        </pc:spChg>
        <pc:spChg chg="mod">
          <ac:chgData name="Natalie Carpenter" userId="cd6f5a09-d889-40c4-9f1a-56b3fb68287d" providerId="ADAL" clId="{C74694F0-3636-4444-A363-F181D9FFBF66}" dt="2024-09-10T19:16:08.895" v="670" actId="27636"/>
          <ac:spMkLst>
            <pc:docMk/>
            <pc:sldMk cId="2985777799" sldId="307"/>
            <ac:spMk id="3" creationId="{12BBB88A-148A-F876-6BA8-2693917BDF11}"/>
          </ac:spMkLst>
        </pc:spChg>
        <pc:spChg chg="del mod">
          <ac:chgData name="Natalie Carpenter" userId="cd6f5a09-d889-40c4-9f1a-56b3fb68287d" providerId="ADAL" clId="{C74694F0-3636-4444-A363-F181D9FFBF66}" dt="2024-09-10T19:19:47.905" v="692" actId="478"/>
          <ac:spMkLst>
            <pc:docMk/>
            <pc:sldMk cId="2985777799" sldId="307"/>
            <ac:spMk id="4" creationId="{101FB63C-6154-7FF1-E059-F0036BBA4111}"/>
          </ac:spMkLst>
        </pc:spChg>
        <pc:spChg chg="del mod">
          <ac:chgData name="Natalie Carpenter" userId="cd6f5a09-d889-40c4-9f1a-56b3fb68287d" providerId="ADAL" clId="{C74694F0-3636-4444-A363-F181D9FFBF66}" dt="2024-09-10T19:16:51.082" v="677" actId="478"/>
          <ac:spMkLst>
            <pc:docMk/>
            <pc:sldMk cId="2985777799" sldId="307"/>
            <ac:spMk id="8" creationId="{A0A85B3E-9B3F-6D15-B04E-2C5C0C3D2CE2}"/>
          </ac:spMkLst>
        </pc:spChg>
        <pc:spChg chg="mod">
          <ac:chgData name="Natalie Carpenter" userId="cd6f5a09-d889-40c4-9f1a-56b3fb68287d" providerId="ADAL" clId="{C74694F0-3636-4444-A363-F181D9FFBF66}" dt="2024-09-10T19:20:35.394" v="699" actId="1076"/>
          <ac:spMkLst>
            <pc:docMk/>
            <pc:sldMk cId="2985777799" sldId="307"/>
            <ac:spMk id="10" creationId="{53CDFBF7-BE05-F996-D6D9-8C9FE33A6E02}"/>
          </ac:spMkLst>
        </pc:spChg>
        <pc:picChg chg="mod">
          <ac:chgData name="Natalie Carpenter" userId="cd6f5a09-d889-40c4-9f1a-56b3fb68287d" providerId="ADAL" clId="{C74694F0-3636-4444-A363-F181D9FFBF66}" dt="2024-09-10T19:18:15.674" v="684" actId="1076"/>
          <ac:picMkLst>
            <pc:docMk/>
            <pc:sldMk cId="2985777799" sldId="307"/>
            <ac:picMk id="6" creationId="{62DB8E60-74B4-F2CC-8D35-680AA1789116}"/>
          </ac:picMkLst>
        </pc:picChg>
        <pc:picChg chg="del">
          <ac:chgData name="Natalie Carpenter" userId="cd6f5a09-d889-40c4-9f1a-56b3fb68287d" providerId="ADAL" clId="{C74694F0-3636-4444-A363-F181D9FFBF66}" dt="2024-09-10T19:16:14.814" v="671" actId="478"/>
          <ac:picMkLst>
            <pc:docMk/>
            <pc:sldMk cId="2985777799" sldId="307"/>
            <ac:picMk id="7" creationId="{6870853F-E3B6-7326-3525-F2ABE3915EE9}"/>
          </ac:picMkLst>
        </pc:picChg>
        <pc:picChg chg="add mod">
          <ac:chgData name="Natalie Carpenter" userId="cd6f5a09-d889-40c4-9f1a-56b3fb68287d" providerId="ADAL" clId="{C74694F0-3636-4444-A363-F181D9FFBF66}" dt="2024-09-10T19:18:25.173" v="685" actId="1076"/>
          <ac:picMkLst>
            <pc:docMk/>
            <pc:sldMk cId="2985777799" sldId="307"/>
            <ac:picMk id="9" creationId="{E0445D75-CE86-EA61-1CE4-10576A6DD141}"/>
          </ac:picMkLst>
        </pc:picChg>
      </pc:sldChg>
      <pc:sldChg chg="addSp delSp modSp mod ord setBg modClrScheme setClrOvrMap chgLayout">
        <pc:chgData name="Natalie Carpenter" userId="cd6f5a09-d889-40c4-9f1a-56b3fb68287d" providerId="ADAL" clId="{C74694F0-3636-4444-A363-F181D9FFBF66}" dt="2024-09-20T12:00:32.568" v="3110" actId="113"/>
        <pc:sldMkLst>
          <pc:docMk/>
          <pc:sldMk cId="3855531800" sldId="308"/>
        </pc:sldMkLst>
        <pc:spChg chg="mod">
          <ac:chgData name="Natalie Carpenter" userId="cd6f5a09-d889-40c4-9f1a-56b3fb68287d" providerId="ADAL" clId="{C74694F0-3636-4444-A363-F181D9FFBF66}" dt="2024-09-13T12:12:35.940" v="1997" actId="26606"/>
          <ac:spMkLst>
            <pc:docMk/>
            <pc:sldMk cId="3855531800" sldId="308"/>
            <ac:spMk id="2" creationId="{85C565E9-D88A-55D3-9D42-BD1C24B6DE9F}"/>
          </ac:spMkLst>
        </pc:spChg>
        <pc:spChg chg="del">
          <ac:chgData name="Natalie Carpenter" userId="cd6f5a09-d889-40c4-9f1a-56b3fb68287d" providerId="ADAL" clId="{C74694F0-3636-4444-A363-F181D9FFBF66}" dt="2024-09-10T19:23:08.830" v="703" actId="26606"/>
          <ac:spMkLst>
            <pc:docMk/>
            <pc:sldMk cId="3855531800" sldId="308"/>
            <ac:spMk id="3" creationId="{4D1F66E5-D2D7-172B-46BA-FEBFE092CC7F}"/>
          </ac:spMkLst>
        </pc:spChg>
        <pc:spChg chg="del mod">
          <ac:chgData name="Natalie Carpenter" userId="cd6f5a09-d889-40c4-9f1a-56b3fb68287d" providerId="ADAL" clId="{C74694F0-3636-4444-A363-F181D9FFBF66}" dt="2024-09-10T19:22:25.044" v="702" actId="478"/>
          <ac:spMkLst>
            <pc:docMk/>
            <pc:sldMk cId="3855531800" sldId="308"/>
            <ac:spMk id="6" creationId="{FD8E4A15-FCF8-C1FE-8829-80B3B9A4395F}"/>
          </ac:spMkLst>
        </pc:spChg>
        <pc:spChg chg="add del mod">
          <ac:chgData name="Natalie Carpenter" userId="cd6f5a09-d889-40c4-9f1a-56b3fb68287d" providerId="ADAL" clId="{C74694F0-3636-4444-A363-F181D9FFBF66}" dt="2024-09-10T19:23:21.127" v="704"/>
          <ac:spMkLst>
            <pc:docMk/>
            <pc:sldMk cId="3855531800" sldId="308"/>
            <ac:spMk id="9" creationId="{38413E4A-F1A1-CD78-ED39-0AF6BDB4D90E}"/>
          </ac:spMkLst>
        </pc:spChg>
        <pc:spChg chg="add del">
          <ac:chgData name="Natalie Carpenter" userId="cd6f5a09-d889-40c4-9f1a-56b3fb68287d" providerId="ADAL" clId="{C74694F0-3636-4444-A363-F181D9FFBF66}" dt="2024-09-13T12:12:35.940" v="1997" actId="26606"/>
          <ac:spMkLst>
            <pc:docMk/>
            <pc:sldMk cId="3855531800" sldId="308"/>
            <ac:spMk id="12" creationId="{9228552E-C8B1-4A80-8448-0787CE0FC704}"/>
          </ac:spMkLst>
        </pc:spChg>
        <pc:spChg chg="add">
          <ac:chgData name="Natalie Carpenter" userId="cd6f5a09-d889-40c4-9f1a-56b3fb68287d" providerId="ADAL" clId="{C74694F0-3636-4444-A363-F181D9FFBF66}" dt="2024-09-13T12:12:35.940" v="1997" actId="26606"/>
          <ac:spMkLst>
            <pc:docMk/>
            <pc:sldMk cId="3855531800" sldId="308"/>
            <ac:spMk id="17" creationId="{B50AB553-2A96-4A92-96F2-93548E096954}"/>
          </ac:spMkLst>
        </pc:spChg>
        <pc:graphicFrameChg chg="add mod modGraphic">
          <ac:chgData name="Natalie Carpenter" userId="cd6f5a09-d889-40c4-9f1a-56b3fb68287d" providerId="ADAL" clId="{C74694F0-3636-4444-A363-F181D9FFBF66}" dt="2024-09-20T12:00:32.568" v="3110" actId="113"/>
          <ac:graphicFrameMkLst>
            <pc:docMk/>
            <pc:sldMk cId="3855531800" sldId="308"/>
            <ac:graphicFrameMk id="7" creationId="{DF2EF785-5EDC-1E63-F50E-3C4A5BC78302}"/>
          </ac:graphicFrameMkLst>
        </pc:graphicFrameChg>
        <pc:picChg chg="add mod ord">
          <ac:chgData name="Natalie Carpenter" userId="cd6f5a09-d889-40c4-9f1a-56b3fb68287d" providerId="ADAL" clId="{C74694F0-3636-4444-A363-F181D9FFBF66}" dt="2024-09-13T12:12:39.600" v="1999" actId="27614"/>
          <ac:picMkLst>
            <pc:docMk/>
            <pc:sldMk cId="3855531800" sldId="308"/>
            <ac:picMk id="4" creationId="{82B51EED-947D-3B54-36E7-E8DD2DAAFCAF}"/>
          </ac:picMkLst>
        </pc:picChg>
        <pc:picChg chg="del">
          <ac:chgData name="Natalie Carpenter" userId="cd6f5a09-d889-40c4-9f1a-56b3fb68287d" providerId="ADAL" clId="{C74694F0-3636-4444-A363-F181D9FFBF66}" dt="2024-09-10T19:22:15.609" v="700" actId="478"/>
          <ac:picMkLst>
            <pc:docMk/>
            <pc:sldMk cId="3855531800" sldId="308"/>
            <ac:picMk id="5" creationId="{371C53D5-237D-46F0-1D8E-A49772A220AF}"/>
          </ac:picMkLst>
        </pc:picChg>
      </pc:sldChg>
      <pc:sldChg chg="addSp delSp modSp mod setBg setClrOvrMap">
        <pc:chgData name="Natalie Carpenter" userId="cd6f5a09-d889-40c4-9f1a-56b3fb68287d" providerId="ADAL" clId="{C74694F0-3636-4444-A363-F181D9FFBF66}" dt="2024-09-13T12:28:47.414" v="3046" actId="26606"/>
        <pc:sldMkLst>
          <pc:docMk/>
          <pc:sldMk cId="979622006" sldId="309"/>
        </pc:sldMkLst>
        <pc:spChg chg="mod">
          <ac:chgData name="Natalie Carpenter" userId="cd6f5a09-d889-40c4-9f1a-56b3fb68287d" providerId="ADAL" clId="{C74694F0-3636-4444-A363-F181D9FFBF66}" dt="2024-09-13T12:28:44.490" v="3043" actId="26606"/>
          <ac:spMkLst>
            <pc:docMk/>
            <pc:sldMk cId="979622006" sldId="309"/>
            <ac:spMk id="2" creationId="{4A940BC6-9DA0-FB4D-8879-DC8B3958C07C}"/>
          </ac:spMkLst>
        </pc:spChg>
        <pc:spChg chg="del mod">
          <ac:chgData name="Natalie Carpenter" userId="cd6f5a09-d889-40c4-9f1a-56b3fb68287d" providerId="ADAL" clId="{C74694F0-3636-4444-A363-F181D9FFBF66}" dt="2024-09-10T19:24:13.947" v="708" actId="26606"/>
          <ac:spMkLst>
            <pc:docMk/>
            <pc:sldMk cId="979622006" sldId="309"/>
            <ac:spMk id="3" creationId="{1E0B8C4B-3A3C-9FD1-59FB-1666C1F09376}"/>
          </ac:spMkLst>
        </pc:spChg>
        <pc:spChg chg="mod">
          <ac:chgData name="Natalie Carpenter" userId="cd6f5a09-d889-40c4-9f1a-56b3fb68287d" providerId="ADAL" clId="{C74694F0-3636-4444-A363-F181D9FFBF66}" dt="2024-09-13T12:28:44.490" v="3043" actId="26606"/>
          <ac:spMkLst>
            <pc:docMk/>
            <pc:sldMk cId="979622006" sldId="309"/>
            <ac:spMk id="14" creationId="{03571BF2-FCCE-E7A0-736D-9168D2BBFF63}"/>
          </ac:spMkLst>
        </pc:spChg>
        <pc:spChg chg="mod">
          <ac:chgData name="Natalie Carpenter" userId="cd6f5a09-d889-40c4-9f1a-56b3fb68287d" providerId="ADAL" clId="{C74694F0-3636-4444-A363-F181D9FFBF66}" dt="2024-09-13T12:28:44.490" v="3043" actId="26606"/>
          <ac:spMkLst>
            <pc:docMk/>
            <pc:sldMk cId="979622006" sldId="309"/>
            <ac:spMk id="15" creationId="{7FC3FD3F-45EE-74E3-AD64-441303B83EF3}"/>
          </ac:spMkLst>
        </pc:spChg>
        <pc:spChg chg="add del">
          <ac:chgData name="Natalie Carpenter" userId="cd6f5a09-d889-40c4-9f1a-56b3fb68287d" providerId="ADAL" clId="{C74694F0-3636-4444-A363-F181D9FFBF66}" dt="2024-09-13T12:28:47.414" v="3046" actId="26606"/>
          <ac:spMkLst>
            <pc:docMk/>
            <pc:sldMk cId="979622006" sldId="309"/>
            <ac:spMk id="20" creationId="{460B0EFB-53ED-4F35-B05D-F658EA021C65}"/>
          </ac:spMkLst>
        </pc:spChg>
        <pc:spChg chg="add del">
          <ac:chgData name="Natalie Carpenter" userId="cd6f5a09-d889-40c4-9f1a-56b3fb68287d" providerId="ADAL" clId="{C74694F0-3636-4444-A363-F181D9FFBF66}" dt="2024-09-13T12:28:47.414" v="3046" actId="26606"/>
          <ac:spMkLst>
            <pc:docMk/>
            <pc:sldMk cId="979622006" sldId="309"/>
            <ac:spMk id="22" creationId="{835EF3DD-7D43-4A27-8967-A92FD8CC9365}"/>
          </ac:spMkLst>
        </pc:spChg>
        <pc:spChg chg="add del">
          <ac:chgData name="Natalie Carpenter" userId="cd6f5a09-d889-40c4-9f1a-56b3fb68287d" providerId="ADAL" clId="{C74694F0-3636-4444-A363-F181D9FFBF66}" dt="2024-09-11T06:33:15.418" v="1122" actId="26606"/>
          <ac:spMkLst>
            <pc:docMk/>
            <pc:sldMk cId="979622006" sldId="309"/>
            <ac:spMk id="26" creationId="{460B0EFB-53ED-4F35-B05D-F658EA021C65}"/>
          </ac:spMkLst>
        </pc:spChg>
        <pc:spChg chg="add del">
          <ac:chgData name="Natalie Carpenter" userId="cd6f5a09-d889-40c4-9f1a-56b3fb68287d" providerId="ADAL" clId="{C74694F0-3636-4444-A363-F181D9FFBF66}" dt="2024-09-11T06:33:15.418" v="1122" actId="26606"/>
          <ac:spMkLst>
            <pc:docMk/>
            <pc:sldMk cId="979622006" sldId="309"/>
            <ac:spMk id="27" creationId="{835EF3DD-7D43-4A27-8967-A92FD8CC9365}"/>
          </ac:spMkLst>
        </pc:spChg>
        <pc:spChg chg="add del">
          <ac:chgData name="Natalie Carpenter" userId="cd6f5a09-d889-40c4-9f1a-56b3fb68287d" providerId="ADAL" clId="{C74694F0-3636-4444-A363-F181D9FFBF66}" dt="2024-09-13T12:28:44.490" v="3043" actId="26606"/>
          <ac:spMkLst>
            <pc:docMk/>
            <pc:sldMk cId="979622006" sldId="309"/>
            <ac:spMk id="29" creationId="{4F7EBAE4-9945-4473-9E34-B2C66EA0F03D}"/>
          </ac:spMkLst>
        </pc:spChg>
        <pc:spChg chg="add del">
          <ac:chgData name="Natalie Carpenter" userId="cd6f5a09-d889-40c4-9f1a-56b3fb68287d" providerId="ADAL" clId="{C74694F0-3636-4444-A363-F181D9FFBF66}" dt="2024-09-13T12:28:44.490" v="3043" actId="26606"/>
          <ac:spMkLst>
            <pc:docMk/>
            <pc:sldMk cId="979622006" sldId="309"/>
            <ac:spMk id="31" creationId="{70BEB1E7-2F88-40BC-B73D-42E5B6F80BFC}"/>
          </ac:spMkLst>
        </pc:spChg>
        <pc:spChg chg="add del">
          <ac:chgData name="Natalie Carpenter" userId="cd6f5a09-d889-40c4-9f1a-56b3fb68287d" providerId="ADAL" clId="{C74694F0-3636-4444-A363-F181D9FFBF66}" dt="2024-09-13T12:28:44.490" v="3043" actId="26606"/>
          <ac:spMkLst>
            <pc:docMk/>
            <pc:sldMk cId="979622006" sldId="309"/>
            <ac:spMk id="33" creationId="{A7B99495-F43F-4D80-A44F-2CB4764EB90B}"/>
          </ac:spMkLst>
        </pc:spChg>
        <pc:spChg chg="add del">
          <ac:chgData name="Natalie Carpenter" userId="cd6f5a09-d889-40c4-9f1a-56b3fb68287d" providerId="ADAL" clId="{C74694F0-3636-4444-A363-F181D9FFBF66}" dt="2024-09-13T12:28:47.380" v="3045" actId="26606"/>
          <ac:spMkLst>
            <pc:docMk/>
            <pc:sldMk cId="979622006" sldId="309"/>
            <ac:spMk id="35" creationId="{460B0EFB-53ED-4F35-B05D-F658EA021C65}"/>
          </ac:spMkLst>
        </pc:spChg>
        <pc:spChg chg="add del">
          <ac:chgData name="Natalie Carpenter" userId="cd6f5a09-d889-40c4-9f1a-56b3fb68287d" providerId="ADAL" clId="{C74694F0-3636-4444-A363-F181D9FFBF66}" dt="2024-09-13T12:28:47.380" v="3045" actId="26606"/>
          <ac:spMkLst>
            <pc:docMk/>
            <pc:sldMk cId="979622006" sldId="309"/>
            <ac:spMk id="36" creationId="{835EF3DD-7D43-4A27-8967-A92FD8CC9365}"/>
          </ac:spMkLst>
        </pc:spChg>
        <pc:spChg chg="add">
          <ac:chgData name="Natalie Carpenter" userId="cd6f5a09-d889-40c4-9f1a-56b3fb68287d" providerId="ADAL" clId="{C74694F0-3636-4444-A363-F181D9FFBF66}" dt="2024-09-13T12:28:47.414" v="3046" actId="26606"/>
          <ac:spMkLst>
            <pc:docMk/>
            <pc:sldMk cId="979622006" sldId="309"/>
            <ac:spMk id="38" creationId="{460B0EFB-53ED-4F35-B05D-F658EA021C65}"/>
          </ac:spMkLst>
        </pc:spChg>
        <pc:spChg chg="add">
          <ac:chgData name="Natalie Carpenter" userId="cd6f5a09-d889-40c4-9f1a-56b3fb68287d" providerId="ADAL" clId="{C74694F0-3636-4444-A363-F181D9FFBF66}" dt="2024-09-13T12:28:47.414" v="3046" actId="26606"/>
          <ac:spMkLst>
            <pc:docMk/>
            <pc:sldMk cId="979622006" sldId="309"/>
            <ac:spMk id="39" creationId="{835EF3DD-7D43-4A27-8967-A92FD8CC9365}"/>
          </ac:spMkLst>
        </pc:spChg>
        <pc:graphicFrameChg chg="add mod ord modGraphic">
          <ac:chgData name="Natalie Carpenter" userId="cd6f5a09-d889-40c4-9f1a-56b3fb68287d" providerId="ADAL" clId="{C74694F0-3636-4444-A363-F181D9FFBF66}" dt="2024-09-13T12:28:47.414" v="3046" actId="26606"/>
          <ac:graphicFrameMkLst>
            <pc:docMk/>
            <pc:sldMk cId="979622006" sldId="309"/>
            <ac:graphicFrameMk id="24" creationId="{076B6F02-A6C1-CF2F-8CD9-F9B7EE12E309}"/>
          </ac:graphicFrameMkLst>
        </pc:graphicFrameChg>
        <pc:picChg chg="mod ord">
          <ac:chgData name="Natalie Carpenter" userId="cd6f5a09-d889-40c4-9f1a-56b3fb68287d" providerId="ADAL" clId="{C74694F0-3636-4444-A363-F181D9FFBF66}" dt="2024-09-13T12:28:44.490" v="3043" actId="26606"/>
          <ac:picMkLst>
            <pc:docMk/>
            <pc:sldMk cId="979622006" sldId="309"/>
            <ac:picMk id="5" creationId="{204D5BE0-9A00-84DE-633D-3D20A5FF1860}"/>
          </ac:picMkLst>
        </pc:picChg>
        <pc:picChg chg="del">
          <ac:chgData name="Natalie Carpenter" userId="cd6f5a09-d889-40c4-9f1a-56b3fb68287d" providerId="ADAL" clId="{C74694F0-3636-4444-A363-F181D9FFBF66}" dt="2024-09-10T19:23:57.535" v="707" actId="478"/>
          <ac:picMkLst>
            <pc:docMk/>
            <pc:sldMk cId="979622006" sldId="309"/>
            <ac:picMk id="6" creationId="{29F71C6C-D7D8-ECA3-1037-C83D6C7C8266}"/>
          </ac:picMkLst>
        </pc:picChg>
      </pc:sldChg>
      <pc:sldChg chg="addSp modSp add del mod ord">
        <pc:chgData name="Natalie Carpenter" userId="cd6f5a09-d889-40c4-9f1a-56b3fb68287d" providerId="ADAL" clId="{C74694F0-3636-4444-A363-F181D9FFBF66}" dt="2024-09-11T06:32:44.308" v="1118" actId="2696"/>
        <pc:sldMkLst>
          <pc:docMk/>
          <pc:sldMk cId="765313590" sldId="321"/>
        </pc:sldMkLst>
        <pc:spChg chg="mod">
          <ac:chgData name="Natalie Carpenter" userId="cd6f5a09-d889-40c4-9f1a-56b3fb68287d" providerId="ADAL" clId="{C74694F0-3636-4444-A363-F181D9FFBF66}" dt="2024-09-10T19:27:51.609" v="716" actId="20577"/>
          <ac:spMkLst>
            <pc:docMk/>
            <pc:sldMk cId="765313590" sldId="321"/>
            <ac:spMk id="11" creationId="{0250F532-088C-1027-7C3F-0B22ADB2C376}"/>
          </ac:spMkLst>
        </pc:spChg>
        <pc:picChg chg="add mod">
          <ac:chgData name="Natalie Carpenter" userId="cd6f5a09-d889-40c4-9f1a-56b3fb68287d" providerId="ADAL" clId="{C74694F0-3636-4444-A363-F181D9FFBF66}" dt="2024-09-11T06:32:31.312" v="1117"/>
          <ac:picMkLst>
            <pc:docMk/>
            <pc:sldMk cId="765313590" sldId="321"/>
            <ac:picMk id="4" creationId="{14EDE1E0-55A1-3214-A7F8-10C14638EA87}"/>
          </ac:picMkLst>
        </pc:picChg>
        <pc:picChg chg="mod">
          <ac:chgData name="Natalie Carpenter" userId="cd6f5a09-d889-40c4-9f1a-56b3fb68287d" providerId="ADAL" clId="{C74694F0-3636-4444-A363-F181D9FFBF66}" dt="2024-09-10T20:04:39.027" v="1090" actId="1076"/>
          <ac:picMkLst>
            <pc:docMk/>
            <pc:sldMk cId="765313590" sldId="321"/>
            <ac:picMk id="10" creationId="{544634BF-112D-217A-19F2-94D5CDB78758}"/>
          </ac:picMkLst>
        </pc:picChg>
      </pc:sldChg>
      <pc:sldChg chg="addSp delSp modSp add mod setBg delDesignElem">
        <pc:chgData name="Natalie Carpenter" userId="cd6f5a09-d889-40c4-9f1a-56b3fb68287d" providerId="ADAL" clId="{C74694F0-3636-4444-A363-F181D9FFBF66}" dt="2024-09-10T19:55:09.485" v="1050" actId="403"/>
        <pc:sldMkLst>
          <pc:docMk/>
          <pc:sldMk cId="3940709210" sldId="322"/>
        </pc:sldMkLst>
        <pc:spChg chg="add del mod">
          <ac:chgData name="Natalie Carpenter" userId="cd6f5a09-d889-40c4-9f1a-56b3fb68287d" providerId="ADAL" clId="{C74694F0-3636-4444-A363-F181D9FFBF66}" dt="2024-09-10T19:35:33.415" v="876" actId="21"/>
          <ac:spMkLst>
            <pc:docMk/>
            <pc:sldMk cId="3940709210" sldId="322"/>
            <ac:spMk id="5" creationId="{3199D5E0-51A0-0DB3-B3D0-1FEA32314E82}"/>
          </ac:spMkLst>
        </pc:spChg>
        <pc:spChg chg="add del mod">
          <ac:chgData name="Natalie Carpenter" userId="cd6f5a09-d889-40c4-9f1a-56b3fb68287d" providerId="ADAL" clId="{C74694F0-3636-4444-A363-F181D9FFBF66}" dt="2024-09-10T19:35:38.802" v="878" actId="21"/>
          <ac:spMkLst>
            <pc:docMk/>
            <pc:sldMk cId="3940709210" sldId="322"/>
            <ac:spMk id="7" creationId="{176F9DEC-5909-9CDD-C641-4074DFAFF4F7}"/>
          </ac:spMkLst>
        </pc:spChg>
        <pc:spChg chg="del">
          <ac:chgData name="Natalie Carpenter" userId="cd6f5a09-d889-40c4-9f1a-56b3fb68287d" providerId="ADAL" clId="{C74694F0-3636-4444-A363-F181D9FFBF66}" dt="2024-09-10T19:35:12.685" v="871"/>
          <ac:spMkLst>
            <pc:docMk/>
            <pc:sldMk cId="3940709210" sldId="322"/>
            <ac:spMk id="25" creationId="{C4285719-470E-454C-AF62-8323075F1F5B}"/>
          </ac:spMkLst>
        </pc:spChg>
        <pc:spChg chg="del">
          <ac:chgData name="Natalie Carpenter" userId="cd6f5a09-d889-40c4-9f1a-56b3fb68287d" providerId="ADAL" clId="{C74694F0-3636-4444-A363-F181D9FFBF66}" dt="2024-09-10T19:35:12.685" v="871"/>
          <ac:spMkLst>
            <pc:docMk/>
            <pc:sldMk cId="3940709210" sldId="322"/>
            <ac:spMk id="27" creationId="{CD9FE4EF-C4D8-49A0-B2FF-81D8DB7D8A24}"/>
          </ac:spMkLst>
        </pc:spChg>
        <pc:spChg chg="del">
          <ac:chgData name="Natalie Carpenter" userId="cd6f5a09-d889-40c4-9f1a-56b3fb68287d" providerId="ADAL" clId="{C74694F0-3636-4444-A363-F181D9FFBF66}" dt="2024-09-10T19:35:12.685" v="871"/>
          <ac:spMkLst>
            <pc:docMk/>
            <pc:sldMk cId="3940709210" sldId="322"/>
            <ac:spMk id="29" creationId="{4300840D-0A0B-4512-BACA-B439D5B9C57C}"/>
          </ac:spMkLst>
        </pc:spChg>
        <pc:spChg chg="del">
          <ac:chgData name="Natalie Carpenter" userId="cd6f5a09-d889-40c4-9f1a-56b3fb68287d" providerId="ADAL" clId="{C74694F0-3636-4444-A363-F181D9FFBF66}" dt="2024-09-10T19:35:12.685" v="871"/>
          <ac:spMkLst>
            <pc:docMk/>
            <pc:sldMk cId="3940709210" sldId="322"/>
            <ac:spMk id="31" creationId="{D2B78728-A580-49A7-84F9-6EF6F583ADE0}"/>
          </ac:spMkLst>
        </pc:spChg>
        <pc:spChg chg="del">
          <ac:chgData name="Natalie Carpenter" userId="cd6f5a09-d889-40c4-9f1a-56b3fb68287d" providerId="ADAL" clId="{C74694F0-3636-4444-A363-F181D9FFBF66}" dt="2024-09-10T19:35:12.685" v="871"/>
          <ac:spMkLst>
            <pc:docMk/>
            <pc:sldMk cId="3940709210" sldId="322"/>
            <ac:spMk id="33" creationId="{38FAA1A1-D861-433F-88FA-1E9D6FD31D11}"/>
          </ac:spMkLst>
        </pc:spChg>
        <pc:spChg chg="del">
          <ac:chgData name="Natalie Carpenter" userId="cd6f5a09-d889-40c4-9f1a-56b3fb68287d" providerId="ADAL" clId="{C74694F0-3636-4444-A363-F181D9FFBF66}" dt="2024-09-10T19:35:12.685" v="871"/>
          <ac:spMkLst>
            <pc:docMk/>
            <pc:sldMk cId="3940709210" sldId="322"/>
            <ac:spMk id="35" creationId="{8D71EDA1-87BF-4D5D-AB79-F346FD19278A}"/>
          </ac:spMkLst>
        </pc:spChg>
        <pc:graphicFrameChg chg="add del mod modGraphic">
          <ac:chgData name="Natalie Carpenter" userId="cd6f5a09-d889-40c4-9f1a-56b3fb68287d" providerId="ADAL" clId="{C74694F0-3636-4444-A363-F181D9FFBF66}" dt="2024-09-10T19:55:09.485" v="1050" actId="403"/>
          <ac:graphicFrameMkLst>
            <pc:docMk/>
            <pc:sldMk cId="3940709210" sldId="322"/>
            <ac:graphicFrameMk id="20" creationId="{2EE99EDE-D462-8EED-E3D4-E93C1E75236B}"/>
          </ac:graphicFrameMkLst>
        </pc:graphicFrameChg>
      </pc:sldChg>
      <pc:sldChg chg="addSp delSp modSp new mod ord setBg">
        <pc:chgData name="Natalie Carpenter" userId="cd6f5a09-d889-40c4-9f1a-56b3fb68287d" providerId="ADAL" clId="{C74694F0-3636-4444-A363-F181D9FFBF66}" dt="2024-09-28T09:01:49.634" v="3215"/>
        <pc:sldMkLst>
          <pc:docMk/>
          <pc:sldMk cId="2333685856" sldId="323"/>
        </pc:sldMkLst>
        <pc:spChg chg="mod">
          <ac:chgData name="Natalie Carpenter" userId="cd6f5a09-d889-40c4-9f1a-56b3fb68287d" providerId="ADAL" clId="{C74694F0-3636-4444-A363-F181D9FFBF66}" dt="2024-09-13T12:30:07.356" v="3057" actId="26606"/>
          <ac:spMkLst>
            <pc:docMk/>
            <pc:sldMk cId="2333685856" sldId="323"/>
            <ac:spMk id="2" creationId="{E1947B55-EAF1-72D1-7942-0AD21F1F1A1D}"/>
          </ac:spMkLst>
        </pc:spChg>
        <pc:spChg chg="add del mod">
          <ac:chgData name="Natalie Carpenter" userId="cd6f5a09-d889-40c4-9f1a-56b3fb68287d" providerId="ADAL" clId="{C74694F0-3636-4444-A363-F181D9FFBF66}" dt="2024-09-13T12:29:23.661" v="3049" actId="26606"/>
          <ac:spMkLst>
            <pc:docMk/>
            <pc:sldMk cId="2333685856" sldId="323"/>
            <ac:spMk id="3" creationId="{B79B206D-9CAE-513C-B7B2-D14549B024AF}"/>
          </ac:spMkLst>
        </pc:spChg>
        <pc:spChg chg="add del">
          <ac:chgData name="Natalie Carpenter" userId="cd6f5a09-d889-40c4-9f1a-56b3fb68287d" providerId="ADAL" clId="{C74694F0-3636-4444-A363-F181D9FFBF66}" dt="2024-09-13T12:29:23.645" v="3048" actId="26606"/>
          <ac:spMkLst>
            <pc:docMk/>
            <pc:sldMk cId="2333685856" sldId="323"/>
            <ac:spMk id="9" creationId="{56E9B3E6-E277-4D68-BA48-9CB43FFBD6E2}"/>
          </ac:spMkLst>
        </pc:spChg>
        <pc:spChg chg="add del">
          <ac:chgData name="Natalie Carpenter" userId="cd6f5a09-d889-40c4-9f1a-56b3fb68287d" providerId="ADAL" clId="{C74694F0-3636-4444-A363-F181D9FFBF66}" dt="2024-09-13T12:29:23.645" v="3048" actId="26606"/>
          <ac:spMkLst>
            <pc:docMk/>
            <pc:sldMk cId="2333685856" sldId="323"/>
            <ac:spMk id="16" creationId="{D5B0017B-2ECA-49AF-B397-DC140825DF8D}"/>
          </ac:spMkLst>
        </pc:spChg>
        <pc:spChg chg="add del">
          <ac:chgData name="Natalie Carpenter" userId="cd6f5a09-d889-40c4-9f1a-56b3fb68287d" providerId="ADAL" clId="{C74694F0-3636-4444-A363-F181D9FFBF66}" dt="2024-09-13T12:30:07.356" v="3057" actId="26606"/>
          <ac:spMkLst>
            <pc:docMk/>
            <pc:sldMk cId="2333685856" sldId="323"/>
            <ac:spMk id="20" creationId="{2E442304-DDBD-4F7B-8017-36BCC863FB40}"/>
          </ac:spMkLst>
        </pc:spChg>
        <pc:spChg chg="add del">
          <ac:chgData name="Natalie Carpenter" userId="cd6f5a09-d889-40c4-9f1a-56b3fb68287d" providerId="ADAL" clId="{C74694F0-3636-4444-A363-F181D9FFBF66}" dt="2024-09-13T12:30:07.356" v="3057" actId="26606"/>
          <ac:spMkLst>
            <pc:docMk/>
            <pc:sldMk cId="2333685856" sldId="323"/>
            <ac:spMk id="21" creationId="{5E107275-3853-46FD-A241-DE4355A42675}"/>
          </ac:spMkLst>
        </pc:spChg>
        <pc:spChg chg="add del">
          <ac:chgData name="Natalie Carpenter" userId="cd6f5a09-d889-40c4-9f1a-56b3fb68287d" providerId="ADAL" clId="{C74694F0-3636-4444-A363-F181D9FFBF66}" dt="2024-09-13T12:30:00.798" v="3054" actId="26606"/>
          <ac:spMkLst>
            <pc:docMk/>
            <pc:sldMk cId="2333685856" sldId="323"/>
            <ac:spMk id="27" creationId="{45D37F4E-DDB4-456B-97E0-9937730A039F}"/>
          </ac:spMkLst>
        </pc:spChg>
        <pc:spChg chg="add del">
          <ac:chgData name="Natalie Carpenter" userId="cd6f5a09-d889-40c4-9f1a-56b3fb68287d" providerId="ADAL" clId="{C74694F0-3636-4444-A363-F181D9FFBF66}" dt="2024-09-13T12:30:00.798" v="3054" actId="26606"/>
          <ac:spMkLst>
            <pc:docMk/>
            <pc:sldMk cId="2333685856" sldId="323"/>
            <ac:spMk id="29" creationId="{B2DD41CD-8F47-4F56-AD12-4E2FF7696987}"/>
          </ac:spMkLst>
        </pc:spChg>
        <pc:spChg chg="add del">
          <ac:chgData name="Natalie Carpenter" userId="cd6f5a09-d889-40c4-9f1a-56b3fb68287d" providerId="ADAL" clId="{C74694F0-3636-4444-A363-F181D9FFBF66}" dt="2024-09-13T12:30:07.325" v="3056" actId="26606"/>
          <ac:spMkLst>
            <pc:docMk/>
            <pc:sldMk cId="2333685856" sldId="323"/>
            <ac:spMk id="31" creationId="{6CB927A4-E432-4310-9CD5-E89FF5063179}"/>
          </ac:spMkLst>
        </pc:spChg>
        <pc:spChg chg="add del">
          <ac:chgData name="Natalie Carpenter" userId="cd6f5a09-d889-40c4-9f1a-56b3fb68287d" providerId="ADAL" clId="{C74694F0-3636-4444-A363-F181D9FFBF66}" dt="2024-09-13T12:30:07.325" v="3056" actId="26606"/>
          <ac:spMkLst>
            <pc:docMk/>
            <pc:sldMk cId="2333685856" sldId="323"/>
            <ac:spMk id="32" creationId="{327D73B4-9F5C-4A64-A179-51B9500CB8B5}"/>
          </ac:spMkLst>
        </pc:spChg>
        <pc:spChg chg="add del">
          <ac:chgData name="Natalie Carpenter" userId="cd6f5a09-d889-40c4-9f1a-56b3fb68287d" providerId="ADAL" clId="{C74694F0-3636-4444-A363-F181D9FFBF66}" dt="2024-09-13T12:30:07.325" v="3056" actId="26606"/>
          <ac:spMkLst>
            <pc:docMk/>
            <pc:sldMk cId="2333685856" sldId="323"/>
            <ac:spMk id="33" creationId="{1453BF6C-B012-48B7-B4E8-6D7AC7C27D02}"/>
          </ac:spMkLst>
        </pc:spChg>
        <pc:spChg chg="add del">
          <ac:chgData name="Natalie Carpenter" userId="cd6f5a09-d889-40c4-9f1a-56b3fb68287d" providerId="ADAL" clId="{C74694F0-3636-4444-A363-F181D9FFBF66}" dt="2024-09-13T12:30:07.325" v="3056" actId="26606"/>
          <ac:spMkLst>
            <pc:docMk/>
            <pc:sldMk cId="2333685856" sldId="323"/>
            <ac:spMk id="34" creationId="{C1F06963-6374-4B48-844F-071A9BAAAE02}"/>
          </ac:spMkLst>
        </pc:spChg>
        <pc:spChg chg="add del">
          <ac:chgData name="Natalie Carpenter" userId="cd6f5a09-d889-40c4-9f1a-56b3fb68287d" providerId="ADAL" clId="{C74694F0-3636-4444-A363-F181D9FFBF66}" dt="2024-09-13T12:30:07.325" v="3056" actId="26606"/>
          <ac:spMkLst>
            <pc:docMk/>
            <pc:sldMk cId="2333685856" sldId="323"/>
            <ac:spMk id="35" creationId="{E3020543-B24B-4EC4-8FFC-8DD88EEA91A8}"/>
          </ac:spMkLst>
        </pc:spChg>
        <pc:spChg chg="add">
          <ac:chgData name="Natalie Carpenter" userId="cd6f5a09-d889-40c4-9f1a-56b3fb68287d" providerId="ADAL" clId="{C74694F0-3636-4444-A363-F181D9FFBF66}" dt="2024-09-13T12:30:07.356" v="3057" actId="26606"/>
          <ac:spMkLst>
            <pc:docMk/>
            <pc:sldMk cId="2333685856" sldId="323"/>
            <ac:spMk id="39" creationId="{B621D332-7329-4994-8836-C429A51B7549}"/>
          </ac:spMkLst>
        </pc:spChg>
        <pc:spChg chg="add">
          <ac:chgData name="Natalie Carpenter" userId="cd6f5a09-d889-40c4-9f1a-56b3fb68287d" providerId="ADAL" clId="{C74694F0-3636-4444-A363-F181D9FFBF66}" dt="2024-09-13T12:30:07.356" v="3057" actId="26606"/>
          <ac:spMkLst>
            <pc:docMk/>
            <pc:sldMk cId="2333685856" sldId="323"/>
            <ac:spMk id="40" creationId="{6A84B152-3496-4C52-AF08-97AFFC09DD2C}"/>
          </ac:spMkLst>
        </pc:spChg>
        <pc:spChg chg="add">
          <ac:chgData name="Natalie Carpenter" userId="cd6f5a09-d889-40c4-9f1a-56b3fb68287d" providerId="ADAL" clId="{C74694F0-3636-4444-A363-F181D9FFBF66}" dt="2024-09-13T12:30:07.356" v="3057" actId="26606"/>
          <ac:spMkLst>
            <pc:docMk/>
            <pc:sldMk cId="2333685856" sldId="323"/>
            <ac:spMk id="41" creationId="{2D20F754-35A9-4508-BE3C-C59996D1437B}"/>
          </ac:spMkLst>
        </pc:spChg>
        <pc:spChg chg="add">
          <ac:chgData name="Natalie Carpenter" userId="cd6f5a09-d889-40c4-9f1a-56b3fb68287d" providerId="ADAL" clId="{C74694F0-3636-4444-A363-F181D9FFBF66}" dt="2024-09-13T12:30:07.356" v="3057" actId="26606"/>
          <ac:spMkLst>
            <pc:docMk/>
            <pc:sldMk cId="2333685856" sldId="323"/>
            <ac:spMk id="42" creationId="{6B2ADB95-0FA3-4BD7-A8AC-89D014A83E5B}"/>
          </ac:spMkLst>
        </pc:spChg>
        <pc:spChg chg="add">
          <ac:chgData name="Natalie Carpenter" userId="cd6f5a09-d889-40c4-9f1a-56b3fb68287d" providerId="ADAL" clId="{C74694F0-3636-4444-A363-F181D9FFBF66}" dt="2024-09-13T12:30:07.356" v="3057" actId="26606"/>
          <ac:spMkLst>
            <pc:docMk/>
            <pc:sldMk cId="2333685856" sldId="323"/>
            <ac:spMk id="43" creationId="{C924DBCE-E731-4B22-8181-A39C1D86276C}"/>
          </ac:spMkLst>
        </pc:spChg>
        <pc:spChg chg="add">
          <ac:chgData name="Natalie Carpenter" userId="cd6f5a09-d889-40c4-9f1a-56b3fb68287d" providerId="ADAL" clId="{C74694F0-3636-4444-A363-F181D9FFBF66}" dt="2024-09-13T12:30:07.356" v="3057" actId="26606"/>
          <ac:spMkLst>
            <pc:docMk/>
            <pc:sldMk cId="2333685856" sldId="323"/>
            <ac:spMk id="44" creationId="{4CBF9756-6AC8-4C65-84DF-56FBFFA1D873}"/>
          </ac:spMkLst>
        </pc:spChg>
        <pc:spChg chg="add">
          <ac:chgData name="Natalie Carpenter" userId="cd6f5a09-d889-40c4-9f1a-56b3fb68287d" providerId="ADAL" clId="{C74694F0-3636-4444-A363-F181D9FFBF66}" dt="2024-09-13T12:30:07.356" v="3057" actId="26606"/>
          <ac:spMkLst>
            <pc:docMk/>
            <pc:sldMk cId="2333685856" sldId="323"/>
            <ac:spMk id="45" creationId="{2D385988-EAAF-4C27-AF8A-2BFBECAF3D4F}"/>
          </ac:spMkLst>
        </pc:spChg>
        <pc:grpChg chg="add del">
          <ac:chgData name="Natalie Carpenter" userId="cd6f5a09-d889-40c4-9f1a-56b3fb68287d" providerId="ADAL" clId="{C74694F0-3636-4444-A363-F181D9FFBF66}" dt="2024-09-13T12:29:23.645" v="3048" actId="26606"/>
          <ac:grpSpMkLst>
            <pc:docMk/>
            <pc:sldMk cId="2333685856" sldId="323"/>
            <ac:grpSpMk id="11" creationId="{AE1C45F0-260A-458C-96ED-C1F6D2151219}"/>
          </ac:grpSpMkLst>
        </pc:grpChg>
        <pc:graphicFrameChg chg="add del">
          <ac:chgData name="Natalie Carpenter" userId="cd6f5a09-d889-40c4-9f1a-56b3fb68287d" providerId="ADAL" clId="{C74694F0-3636-4444-A363-F181D9FFBF66}" dt="2024-09-13T12:29:23.645" v="3048" actId="26606"/>
          <ac:graphicFrameMkLst>
            <pc:docMk/>
            <pc:sldMk cId="2333685856" sldId="323"/>
            <ac:graphicFrameMk id="5" creationId="{F707BA05-5E67-F28A-AA19-8E397156D0A2}"/>
          </ac:graphicFrameMkLst>
        </pc:graphicFrameChg>
        <pc:graphicFrameChg chg="add mod ord modGraphic">
          <ac:chgData name="Natalie Carpenter" userId="cd6f5a09-d889-40c4-9f1a-56b3fb68287d" providerId="ADAL" clId="{C74694F0-3636-4444-A363-F181D9FFBF66}" dt="2024-09-13T12:30:07.356" v="3057" actId="26606"/>
          <ac:graphicFrameMkLst>
            <pc:docMk/>
            <pc:sldMk cId="2333685856" sldId="323"/>
            <ac:graphicFrameMk id="22" creationId="{D4178AB3-9B1B-6015-BF79-6BE5EEE8F16C}"/>
          </ac:graphicFrameMkLst>
        </pc:graphicFrameChg>
        <pc:picChg chg="add mod">
          <ac:chgData name="Natalie Carpenter" userId="cd6f5a09-d889-40c4-9f1a-56b3fb68287d" providerId="ADAL" clId="{C74694F0-3636-4444-A363-F181D9FFBF66}" dt="2024-09-13T12:30:07.356" v="3057" actId="26606"/>
          <ac:picMkLst>
            <pc:docMk/>
            <pc:sldMk cId="2333685856" sldId="323"/>
            <ac:picMk id="4" creationId="{DD531F91-AA56-6864-D694-93A341FB4B7D}"/>
          </ac:picMkLst>
        </pc:picChg>
        <pc:cxnChg chg="add del">
          <ac:chgData name="Natalie Carpenter" userId="cd6f5a09-d889-40c4-9f1a-56b3fb68287d" providerId="ADAL" clId="{C74694F0-3636-4444-A363-F181D9FFBF66}" dt="2024-09-13T12:29:23.645" v="3048" actId="26606"/>
          <ac:cxnSpMkLst>
            <pc:docMk/>
            <pc:sldMk cId="2333685856" sldId="323"/>
            <ac:cxnSpMk id="18" creationId="{6CF1BAF6-AD41-4082-B212-8A1F9A2E8779}"/>
          </ac:cxnSpMkLst>
        </pc:cxnChg>
        <pc:cxnChg chg="add del">
          <ac:chgData name="Natalie Carpenter" userId="cd6f5a09-d889-40c4-9f1a-56b3fb68287d" providerId="ADAL" clId="{C74694F0-3636-4444-A363-F181D9FFBF66}" dt="2024-09-13T12:30:07.325" v="3056" actId="26606"/>
          <ac:cxnSpMkLst>
            <pc:docMk/>
            <pc:sldMk cId="2333685856" sldId="323"/>
            <ac:cxnSpMk id="37" creationId="{C49DA8F6-BCC1-4447-B54C-57856834B94B}"/>
          </ac:cxnSpMkLst>
        </pc:cxnChg>
        <pc:cxnChg chg="add">
          <ac:chgData name="Natalie Carpenter" userId="cd6f5a09-d889-40c4-9f1a-56b3fb68287d" providerId="ADAL" clId="{C74694F0-3636-4444-A363-F181D9FFBF66}" dt="2024-09-13T12:30:07.356" v="3057" actId="26606"/>
          <ac:cxnSpMkLst>
            <pc:docMk/>
            <pc:sldMk cId="2333685856" sldId="323"/>
            <ac:cxnSpMk id="46" creationId="{43621FD4-D14D-45D5-9A57-9A2DE5EA59C0}"/>
          </ac:cxnSpMkLst>
        </pc:cxnChg>
      </pc:sldChg>
      <pc:sldChg chg="addSp modSp new mod setBg">
        <pc:chgData name="Natalie Carpenter" userId="cd6f5a09-d889-40c4-9f1a-56b3fb68287d" providerId="ADAL" clId="{C74694F0-3636-4444-A363-F181D9FFBF66}" dt="2024-09-28T08:56:48.678" v="3212" actId="20577"/>
        <pc:sldMkLst>
          <pc:docMk/>
          <pc:sldMk cId="1866788640" sldId="324"/>
        </pc:sldMkLst>
        <pc:spChg chg="mod">
          <ac:chgData name="Natalie Carpenter" userId="cd6f5a09-d889-40c4-9f1a-56b3fb68287d" providerId="ADAL" clId="{C74694F0-3636-4444-A363-F181D9FFBF66}" dt="2024-09-13T12:27:44.990" v="3041" actId="26606"/>
          <ac:spMkLst>
            <pc:docMk/>
            <pc:sldMk cId="1866788640" sldId="324"/>
            <ac:spMk id="2" creationId="{8A89DFAE-1238-ADF5-B888-A92C3DC6D25B}"/>
          </ac:spMkLst>
        </pc:spChg>
        <pc:spChg chg="mod">
          <ac:chgData name="Natalie Carpenter" userId="cd6f5a09-d889-40c4-9f1a-56b3fb68287d" providerId="ADAL" clId="{C74694F0-3636-4444-A363-F181D9FFBF66}" dt="2024-09-28T08:56:48.678" v="3212" actId="20577"/>
          <ac:spMkLst>
            <pc:docMk/>
            <pc:sldMk cId="1866788640" sldId="324"/>
            <ac:spMk id="3" creationId="{0A4B985B-F99F-B590-820C-BEE5F0F4DCA6}"/>
          </ac:spMkLst>
        </pc:spChg>
        <pc:spChg chg="add">
          <ac:chgData name="Natalie Carpenter" userId="cd6f5a09-d889-40c4-9f1a-56b3fb68287d" providerId="ADAL" clId="{C74694F0-3636-4444-A363-F181D9FFBF66}" dt="2024-09-13T12:27:44.990" v="3041" actId="26606"/>
          <ac:spMkLst>
            <pc:docMk/>
            <pc:sldMk cId="1866788640" sldId="324"/>
            <ac:spMk id="9" creationId="{4F7EBAE4-9945-4473-9E34-B2C66EA0F03D}"/>
          </ac:spMkLst>
        </pc:spChg>
        <pc:spChg chg="add">
          <ac:chgData name="Natalie Carpenter" userId="cd6f5a09-d889-40c4-9f1a-56b3fb68287d" providerId="ADAL" clId="{C74694F0-3636-4444-A363-F181D9FFBF66}" dt="2024-09-13T12:27:44.990" v="3041" actId="26606"/>
          <ac:spMkLst>
            <pc:docMk/>
            <pc:sldMk cId="1866788640" sldId="324"/>
            <ac:spMk id="11" creationId="{70BEB1E7-2F88-40BC-B73D-42E5B6F80BFC}"/>
          </ac:spMkLst>
        </pc:spChg>
        <pc:spChg chg="add">
          <ac:chgData name="Natalie Carpenter" userId="cd6f5a09-d889-40c4-9f1a-56b3fb68287d" providerId="ADAL" clId="{C74694F0-3636-4444-A363-F181D9FFBF66}" dt="2024-09-13T12:27:44.990" v="3041" actId="26606"/>
          <ac:spMkLst>
            <pc:docMk/>
            <pc:sldMk cId="1866788640" sldId="324"/>
            <ac:spMk id="13" creationId="{A7B99495-F43F-4D80-A44F-2CB4764EB90B}"/>
          </ac:spMkLst>
        </pc:spChg>
        <pc:picChg chg="add mod">
          <ac:chgData name="Natalie Carpenter" userId="cd6f5a09-d889-40c4-9f1a-56b3fb68287d" providerId="ADAL" clId="{C74694F0-3636-4444-A363-F181D9FFBF66}" dt="2024-09-13T12:27:44.990" v="3041" actId="26606"/>
          <ac:picMkLst>
            <pc:docMk/>
            <pc:sldMk cId="1866788640" sldId="324"/>
            <ac:picMk id="4" creationId="{ABB1C976-4314-0647-8A35-B0E77D314650}"/>
          </ac:picMkLst>
        </pc:picChg>
      </pc:sldChg>
      <pc:sldChg chg="new">
        <pc:chgData name="Natalie Carpenter" userId="cd6f5a09-d889-40c4-9f1a-56b3fb68287d" providerId="ADAL" clId="{C74694F0-3636-4444-A363-F181D9FFBF66}" dt="2024-09-28T08:58:26.550" v="3213" actId="680"/>
        <pc:sldMkLst>
          <pc:docMk/>
          <pc:sldMk cId="4228603040" sldId="325"/>
        </pc:sldMkLst>
      </pc:sldChg>
      <pc:sldMasterChg chg="delSldLayout">
        <pc:chgData name="Natalie Carpenter" userId="cd6f5a09-d889-40c4-9f1a-56b3fb68287d" providerId="ADAL" clId="{C74694F0-3636-4444-A363-F181D9FFBF66}" dt="2024-09-11T06:32:44.308" v="1118" actId="2696"/>
        <pc:sldMasterMkLst>
          <pc:docMk/>
          <pc:sldMasterMk cId="2365647601" sldId="2147483648"/>
        </pc:sldMasterMkLst>
        <pc:sldLayoutChg chg="del">
          <pc:chgData name="Natalie Carpenter" userId="cd6f5a09-d889-40c4-9f1a-56b3fb68287d" providerId="ADAL" clId="{C74694F0-3636-4444-A363-F181D9FFBF66}" dt="2024-09-11T06:32:44.308" v="1118" actId="2696"/>
          <pc:sldLayoutMkLst>
            <pc:docMk/>
            <pc:sldMasterMk cId="2365647601" sldId="2147483648"/>
            <pc:sldLayoutMk cId="3007192421" sldId="2147483661"/>
          </pc:sldLayoutMkLst>
        </pc:sldLayoutChg>
      </pc:sldMasterChg>
    </pc:docChg>
  </pc:docChgLst>
  <pc:docChgLst>
    <pc:chgData name="Natalie Carpenter" userId="cd6f5a09-d889-40c4-9f1a-56b3fb68287d" providerId="ADAL" clId="{367512D4-60B3-43BA-8B35-C30AAA82FE43}"/>
    <pc:docChg chg="undo custSel addSld delSld modSld sldOrd modMainMaster">
      <pc:chgData name="Natalie Carpenter" userId="cd6f5a09-d889-40c4-9f1a-56b3fb68287d" providerId="ADAL" clId="{367512D4-60B3-43BA-8B35-C30AAA82FE43}" dt="2024-11-06T11:14:32.516" v="3847" actId="33524"/>
      <pc:docMkLst>
        <pc:docMk/>
      </pc:docMkLst>
      <pc:sldChg chg="ord">
        <pc:chgData name="Natalie Carpenter" userId="cd6f5a09-d889-40c4-9f1a-56b3fb68287d" providerId="ADAL" clId="{367512D4-60B3-43BA-8B35-C30AAA82FE43}" dt="2024-10-23T19:39:56.540" v="151"/>
        <pc:sldMkLst>
          <pc:docMk/>
          <pc:sldMk cId="244559259" sldId="256"/>
        </pc:sldMkLst>
      </pc:sldChg>
      <pc:sldChg chg="addSp delSp modSp mod">
        <pc:chgData name="Natalie Carpenter" userId="cd6f5a09-d889-40c4-9f1a-56b3fb68287d" providerId="ADAL" clId="{367512D4-60B3-43BA-8B35-C30AAA82FE43}" dt="2024-11-04T10:10:06.851" v="1267" actId="207"/>
        <pc:sldMkLst>
          <pc:docMk/>
          <pc:sldMk cId="2131568492" sldId="278"/>
        </pc:sldMkLst>
        <pc:spChg chg="add mod">
          <ac:chgData name="Natalie Carpenter" userId="cd6f5a09-d889-40c4-9f1a-56b3fb68287d" providerId="ADAL" clId="{367512D4-60B3-43BA-8B35-C30AAA82FE43}" dt="2024-11-04T10:10:06.851" v="1267" actId="207"/>
          <ac:spMkLst>
            <pc:docMk/>
            <pc:sldMk cId="2131568492" sldId="278"/>
            <ac:spMk id="4" creationId="{0DEF5D95-D4B7-9D94-5510-125E0538E4CB}"/>
          </ac:spMkLst>
        </pc:spChg>
        <pc:spChg chg="add mod">
          <ac:chgData name="Natalie Carpenter" userId="cd6f5a09-d889-40c4-9f1a-56b3fb68287d" providerId="ADAL" clId="{367512D4-60B3-43BA-8B35-C30AAA82FE43}" dt="2024-11-04T10:10:05.921" v="1266" actId="1076"/>
          <ac:spMkLst>
            <pc:docMk/>
            <pc:sldMk cId="2131568492" sldId="278"/>
            <ac:spMk id="5" creationId="{31857F33-3211-30CF-1EBE-881BC9892ADD}"/>
          </ac:spMkLst>
        </pc:spChg>
        <pc:spChg chg="add mod">
          <ac:chgData name="Natalie Carpenter" userId="cd6f5a09-d889-40c4-9f1a-56b3fb68287d" providerId="ADAL" clId="{367512D4-60B3-43BA-8B35-C30AAA82FE43}" dt="2024-11-04T10:10:03.912" v="1263" actId="1076"/>
          <ac:spMkLst>
            <pc:docMk/>
            <pc:sldMk cId="2131568492" sldId="278"/>
            <ac:spMk id="8" creationId="{7E8DFD17-F2AD-44B8-B333-2848D0B5BE77}"/>
          </ac:spMkLst>
        </pc:spChg>
        <pc:picChg chg="add del mod">
          <ac:chgData name="Natalie Carpenter" userId="cd6f5a09-d889-40c4-9f1a-56b3fb68287d" providerId="ADAL" clId="{367512D4-60B3-43BA-8B35-C30AAA82FE43}" dt="2024-10-20T20:30:40.106" v="1" actId="34307"/>
          <ac:picMkLst>
            <pc:docMk/>
            <pc:sldMk cId="2131568492" sldId="278"/>
            <ac:picMk id="4" creationId="{0BA8123E-4E1F-2690-2B2F-F338466B4EE3}"/>
          </ac:picMkLst>
        </pc:picChg>
        <pc:picChg chg="add del mod">
          <ac:chgData name="Natalie Carpenter" userId="cd6f5a09-d889-40c4-9f1a-56b3fb68287d" providerId="ADAL" clId="{367512D4-60B3-43BA-8B35-C30AAA82FE43}" dt="2024-11-04T10:03:37.897" v="1252" actId="21"/>
          <ac:picMkLst>
            <pc:docMk/>
            <pc:sldMk cId="2131568492" sldId="278"/>
            <ac:picMk id="7" creationId="{FEE87D6A-A78F-E751-80F4-5A303872F277}"/>
          </ac:picMkLst>
        </pc:picChg>
        <pc:picChg chg="add del mod">
          <ac:chgData name="Natalie Carpenter" userId="cd6f5a09-d889-40c4-9f1a-56b3fb68287d" providerId="ADAL" clId="{367512D4-60B3-43BA-8B35-C30AAA82FE43}" dt="2024-11-04T10:03:40.552" v="1253" actId="21"/>
          <ac:picMkLst>
            <pc:docMk/>
            <pc:sldMk cId="2131568492" sldId="278"/>
            <ac:picMk id="9" creationId="{12A43A7B-9609-4099-866B-7DFBED459206}"/>
          </ac:picMkLst>
        </pc:picChg>
        <pc:picChg chg="add del mod">
          <ac:chgData name="Natalie Carpenter" userId="cd6f5a09-d889-40c4-9f1a-56b3fb68287d" providerId="ADAL" clId="{367512D4-60B3-43BA-8B35-C30AAA82FE43}" dt="2024-11-04T10:03:43.096" v="1254" actId="21"/>
          <ac:picMkLst>
            <pc:docMk/>
            <pc:sldMk cId="2131568492" sldId="278"/>
            <ac:picMk id="11" creationId="{52641FBB-6849-5D9E-7ADA-8A0D4938C22E}"/>
          </ac:picMkLst>
        </pc:picChg>
      </pc:sldChg>
      <pc:sldChg chg="ord">
        <pc:chgData name="Natalie Carpenter" userId="cd6f5a09-d889-40c4-9f1a-56b3fb68287d" providerId="ADAL" clId="{367512D4-60B3-43BA-8B35-C30AAA82FE43}" dt="2024-10-23T19:40:34.321" v="157"/>
        <pc:sldMkLst>
          <pc:docMk/>
          <pc:sldMk cId="973927656" sldId="280"/>
        </pc:sldMkLst>
      </pc:sldChg>
      <pc:sldChg chg="addSp modSp mod modAnim">
        <pc:chgData name="Natalie Carpenter" userId="cd6f5a09-d889-40c4-9f1a-56b3fb68287d" providerId="ADAL" clId="{367512D4-60B3-43BA-8B35-C30AAA82FE43}" dt="2024-11-05T09:05:01.575" v="3085"/>
        <pc:sldMkLst>
          <pc:docMk/>
          <pc:sldMk cId="911231039" sldId="281"/>
        </pc:sldMkLst>
        <pc:spChg chg="add mod">
          <ac:chgData name="Natalie Carpenter" userId="cd6f5a09-d889-40c4-9f1a-56b3fb68287d" providerId="ADAL" clId="{367512D4-60B3-43BA-8B35-C30AAA82FE43}" dt="2024-11-05T09:03:55.845" v="3043" actId="20577"/>
          <ac:spMkLst>
            <pc:docMk/>
            <pc:sldMk cId="911231039" sldId="281"/>
            <ac:spMk id="3" creationId="{2D7975BE-F915-08A9-7300-D6F2FD02E3D1}"/>
          </ac:spMkLst>
        </pc:spChg>
        <pc:spChg chg="add mod">
          <ac:chgData name="Natalie Carpenter" userId="cd6f5a09-d889-40c4-9f1a-56b3fb68287d" providerId="ADAL" clId="{367512D4-60B3-43BA-8B35-C30AAA82FE43}" dt="2024-11-05T09:04:04.496" v="3059" actId="20577"/>
          <ac:spMkLst>
            <pc:docMk/>
            <pc:sldMk cId="911231039" sldId="281"/>
            <ac:spMk id="5" creationId="{FF471E6B-FBF5-D301-EAD7-EDF701812A9E}"/>
          </ac:spMkLst>
        </pc:spChg>
        <pc:spChg chg="add mod">
          <ac:chgData name="Natalie Carpenter" userId="cd6f5a09-d889-40c4-9f1a-56b3fb68287d" providerId="ADAL" clId="{367512D4-60B3-43BA-8B35-C30AAA82FE43}" dt="2024-11-05T09:03:22.493" v="3007" actId="403"/>
          <ac:spMkLst>
            <pc:docMk/>
            <pc:sldMk cId="911231039" sldId="281"/>
            <ac:spMk id="6" creationId="{08CD8A29-9F80-0ED7-BEB4-1D2C0B4F9262}"/>
          </ac:spMkLst>
        </pc:spChg>
        <pc:spChg chg="add mod">
          <ac:chgData name="Natalie Carpenter" userId="cd6f5a09-d889-40c4-9f1a-56b3fb68287d" providerId="ADAL" clId="{367512D4-60B3-43BA-8B35-C30AAA82FE43}" dt="2024-11-05T09:03:41.282" v="3028" actId="20577"/>
          <ac:spMkLst>
            <pc:docMk/>
            <pc:sldMk cId="911231039" sldId="281"/>
            <ac:spMk id="7" creationId="{232E259D-757F-B98D-ECF5-E1C47781EA2A}"/>
          </ac:spMkLst>
        </pc:spChg>
        <pc:spChg chg="add mod">
          <ac:chgData name="Natalie Carpenter" userId="cd6f5a09-d889-40c4-9f1a-56b3fb68287d" providerId="ADAL" clId="{367512D4-60B3-43BA-8B35-C30AAA82FE43}" dt="2024-11-05T09:04:16.636" v="3078" actId="20577"/>
          <ac:spMkLst>
            <pc:docMk/>
            <pc:sldMk cId="911231039" sldId="281"/>
            <ac:spMk id="8" creationId="{6D569580-2303-66A0-E0E7-4FE50DB03719}"/>
          </ac:spMkLst>
        </pc:spChg>
      </pc:sldChg>
      <pc:sldChg chg="modSp ord">
        <pc:chgData name="Natalie Carpenter" userId="cd6f5a09-d889-40c4-9f1a-56b3fb68287d" providerId="ADAL" clId="{367512D4-60B3-43BA-8B35-C30AAA82FE43}" dt="2024-10-26T23:18:30.785" v="293" actId="20577"/>
        <pc:sldMkLst>
          <pc:docMk/>
          <pc:sldMk cId="1143924918" sldId="282"/>
        </pc:sldMkLst>
        <pc:graphicFrameChg chg="mod">
          <ac:chgData name="Natalie Carpenter" userId="cd6f5a09-d889-40c4-9f1a-56b3fb68287d" providerId="ADAL" clId="{367512D4-60B3-43BA-8B35-C30AAA82FE43}" dt="2024-10-26T23:18:30.785" v="293" actId="20577"/>
          <ac:graphicFrameMkLst>
            <pc:docMk/>
            <pc:sldMk cId="1143924918" sldId="282"/>
            <ac:graphicFrameMk id="11" creationId="{120839E2-4847-0926-D9BE-876A9778B073}"/>
          </ac:graphicFrameMkLst>
        </pc:graphicFrameChg>
      </pc:sldChg>
      <pc:sldChg chg="ord">
        <pc:chgData name="Natalie Carpenter" userId="cd6f5a09-d889-40c4-9f1a-56b3fb68287d" providerId="ADAL" clId="{367512D4-60B3-43BA-8B35-C30AAA82FE43}" dt="2024-11-04T10:10:58.620" v="1276"/>
        <pc:sldMkLst>
          <pc:docMk/>
          <pc:sldMk cId="4128858920" sldId="302"/>
        </pc:sldMkLst>
      </pc:sldChg>
      <pc:sldChg chg="modSp mod ord">
        <pc:chgData name="Natalie Carpenter" userId="cd6f5a09-d889-40c4-9f1a-56b3fb68287d" providerId="ADAL" clId="{367512D4-60B3-43BA-8B35-C30AAA82FE43}" dt="2024-11-04T13:24:07.949" v="2970" actId="403"/>
        <pc:sldMkLst>
          <pc:docMk/>
          <pc:sldMk cId="2048093460" sldId="304"/>
        </pc:sldMkLst>
        <pc:spChg chg="mod">
          <ac:chgData name="Natalie Carpenter" userId="cd6f5a09-d889-40c4-9f1a-56b3fb68287d" providerId="ADAL" clId="{367512D4-60B3-43BA-8B35-C30AAA82FE43}" dt="2024-11-04T10:36:40.925" v="1977"/>
          <ac:spMkLst>
            <pc:docMk/>
            <pc:sldMk cId="2048093460" sldId="304"/>
            <ac:spMk id="3" creationId="{BAA2F800-D458-02B6-EF08-34D89DE28B0D}"/>
          </ac:spMkLst>
        </pc:spChg>
        <pc:spChg chg="mod">
          <ac:chgData name="Natalie Carpenter" userId="cd6f5a09-d889-40c4-9f1a-56b3fb68287d" providerId="ADAL" clId="{367512D4-60B3-43BA-8B35-C30AAA82FE43}" dt="2024-11-04T13:24:01.921" v="2967" actId="403"/>
          <ac:spMkLst>
            <pc:docMk/>
            <pc:sldMk cId="2048093460" sldId="304"/>
            <ac:spMk id="4" creationId="{4101EDD5-C45C-5B3D-60E3-C840D45C763A}"/>
          </ac:spMkLst>
        </pc:spChg>
        <pc:spChg chg="mod">
          <ac:chgData name="Natalie Carpenter" userId="cd6f5a09-d889-40c4-9f1a-56b3fb68287d" providerId="ADAL" clId="{367512D4-60B3-43BA-8B35-C30AAA82FE43}" dt="2024-11-04T13:24:07.949" v="2970" actId="403"/>
          <ac:spMkLst>
            <pc:docMk/>
            <pc:sldMk cId="2048093460" sldId="304"/>
            <ac:spMk id="5" creationId="{32D11914-D7B5-28D0-2FB2-AE04E0806B3C}"/>
          </ac:spMkLst>
        </pc:spChg>
      </pc:sldChg>
      <pc:sldChg chg="delSp modSp mod">
        <pc:chgData name="Natalie Carpenter" userId="cd6f5a09-d889-40c4-9f1a-56b3fb68287d" providerId="ADAL" clId="{367512D4-60B3-43BA-8B35-C30AAA82FE43}" dt="2024-10-26T23:39:12.114" v="1073" actId="122"/>
        <pc:sldMkLst>
          <pc:docMk/>
          <pc:sldMk cId="2985777799" sldId="307"/>
        </pc:sldMkLst>
        <pc:spChg chg="mod">
          <ac:chgData name="Natalie Carpenter" userId="cd6f5a09-d889-40c4-9f1a-56b3fb68287d" providerId="ADAL" clId="{367512D4-60B3-43BA-8B35-C30AAA82FE43}" dt="2024-10-26T23:39:12.114" v="1073" actId="122"/>
          <ac:spMkLst>
            <pc:docMk/>
            <pc:sldMk cId="2985777799" sldId="307"/>
            <ac:spMk id="2" creationId="{379AC2C1-7874-7B1C-AB03-8AF2B5B54FCA}"/>
          </ac:spMkLst>
        </pc:spChg>
        <pc:spChg chg="del mod">
          <ac:chgData name="Natalie Carpenter" userId="cd6f5a09-d889-40c4-9f1a-56b3fb68287d" providerId="ADAL" clId="{367512D4-60B3-43BA-8B35-C30AAA82FE43}" dt="2024-10-26T23:19:06.742" v="294" actId="21"/>
          <ac:spMkLst>
            <pc:docMk/>
            <pc:sldMk cId="2985777799" sldId="307"/>
            <ac:spMk id="3" creationId="{12BBB88A-148A-F876-6BA8-2693917BDF11}"/>
          </ac:spMkLst>
        </pc:spChg>
      </pc:sldChg>
      <pc:sldChg chg="addSp delSp modSp mod modNotesTx">
        <pc:chgData name="Natalie Carpenter" userId="cd6f5a09-d889-40c4-9f1a-56b3fb68287d" providerId="ADAL" clId="{367512D4-60B3-43BA-8B35-C30AAA82FE43}" dt="2024-10-26T23:37:25.716" v="1036" actId="14100"/>
        <pc:sldMkLst>
          <pc:docMk/>
          <pc:sldMk cId="979622006" sldId="309"/>
        </pc:sldMkLst>
        <pc:spChg chg="del mod">
          <ac:chgData name="Natalie Carpenter" userId="cd6f5a09-d889-40c4-9f1a-56b3fb68287d" providerId="ADAL" clId="{367512D4-60B3-43BA-8B35-C30AAA82FE43}" dt="2024-10-26T23:37:18.308" v="1034" actId="21"/>
          <ac:spMkLst>
            <pc:docMk/>
            <pc:sldMk cId="979622006" sldId="309"/>
            <ac:spMk id="2" creationId="{4A940BC6-9DA0-FB4D-8879-DC8B3958C07C}"/>
          </ac:spMkLst>
        </pc:spChg>
        <pc:spChg chg="mod">
          <ac:chgData name="Natalie Carpenter" userId="cd6f5a09-d889-40c4-9f1a-56b3fb68287d" providerId="ADAL" clId="{367512D4-60B3-43BA-8B35-C30AAA82FE43}" dt="2024-10-26T23:34:12.854" v="1010" actId="26606"/>
          <ac:spMkLst>
            <pc:docMk/>
            <pc:sldMk cId="979622006" sldId="309"/>
            <ac:spMk id="14" creationId="{03571BF2-FCCE-E7A0-736D-9168D2BBFF63}"/>
          </ac:spMkLst>
        </pc:spChg>
        <pc:spChg chg="mod">
          <ac:chgData name="Natalie Carpenter" userId="cd6f5a09-d889-40c4-9f1a-56b3fb68287d" providerId="ADAL" clId="{367512D4-60B3-43BA-8B35-C30AAA82FE43}" dt="2024-10-26T23:34:12.854" v="1010" actId="26606"/>
          <ac:spMkLst>
            <pc:docMk/>
            <pc:sldMk cId="979622006" sldId="309"/>
            <ac:spMk id="15" creationId="{7FC3FD3F-45EE-74E3-AD64-441303B83EF3}"/>
          </ac:spMkLst>
        </pc:spChg>
        <pc:spChg chg="del">
          <ac:chgData name="Natalie Carpenter" userId="cd6f5a09-d889-40c4-9f1a-56b3fb68287d" providerId="ADAL" clId="{367512D4-60B3-43BA-8B35-C30AAA82FE43}" dt="2024-10-26T23:34:12.854" v="1010" actId="26606"/>
          <ac:spMkLst>
            <pc:docMk/>
            <pc:sldMk cId="979622006" sldId="309"/>
            <ac:spMk id="38" creationId="{460B0EFB-53ED-4F35-B05D-F658EA021C65}"/>
          </ac:spMkLst>
        </pc:spChg>
        <pc:spChg chg="del">
          <ac:chgData name="Natalie Carpenter" userId="cd6f5a09-d889-40c4-9f1a-56b3fb68287d" providerId="ADAL" clId="{367512D4-60B3-43BA-8B35-C30AAA82FE43}" dt="2024-10-26T23:34:12.854" v="1010" actId="26606"/>
          <ac:spMkLst>
            <pc:docMk/>
            <pc:sldMk cId="979622006" sldId="309"/>
            <ac:spMk id="39" creationId="{835EF3DD-7D43-4A27-8967-A92FD8CC9365}"/>
          </ac:spMkLst>
        </pc:spChg>
        <pc:spChg chg="add del">
          <ac:chgData name="Natalie Carpenter" userId="cd6f5a09-d889-40c4-9f1a-56b3fb68287d" providerId="ADAL" clId="{367512D4-60B3-43BA-8B35-C30AAA82FE43}" dt="2024-10-26T23:35:55.884" v="1013" actId="26606"/>
          <ac:spMkLst>
            <pc:docMk/>
            <pc:sldMk cId="979622006" sldId="309"/>
            <ac:spMk id="44" creationId="{7D144591-E9E9-4209-8701-3BB48A917D51}"/>
          </ac:spMkLst>
        </pc:spChg>
        <pc:spChg chg="add">
          <ac:chgData name="Natalie Carpenter" userId="cd6f5a09-d889-40c4-9f1a-56b3fb68287d" providerId="ADAL" clId="{367512D4-60B3-43BA-8B35-C30AAA82FE43}" dt="2024-10-26T23:35:55.884" v="1013" actId="26606"/>
          <ac:spMkLst>
            <pc:docMk/>
            <pc:sldMk cId="979622006" sldId="309"/>
            <ac:spMk id="49" creationId="{955A2079-FA98-4876-80F0-72364A7D2EA4}"/>
          </ac:spMkLst>
        </pc:spChg>
        <pc:graphicFrameChg chg="mod ord modGraphic">
          <ac:chgData name="Natalie Carpenter" userId="cd6f5a09-d889-40c4-9f1a-56b3fb68287d" providerId="ADAL" clId="{367512D4-60B3-43BA-8B35-C30AAA82FE43}" dt="2024-10-26T23:37:25.716" v="1036" actId="14100"/>
          <ac:graphicFrameMkLst>
            <pc:docMk/>
            <pc:sldMk cId="979622006" sldId="309"/>
            <ac:graphicFrameMk id="24" creationId="{076B6F02-A6C1-CF2F-8CD9-F9B7EE12E309}"/>
          </ac:graphicFrameMkLst>
        </pc:graphicFrameChg>
        <pc:picChg chg="del">
          <ac:chgData name="Natalie Carpenter" userId="cd6f5a09-d889-40c4-9f1a-56b3fb68287d" providerId="ADAL" clId="{367512D4-60B3-43BA-8B35-C30AAA82FE43}" dt="2024-10-26T23:33:37.982" v="1009" actId="21"/>
          <ac:picMkLst>
            <pc:docMk/>
            <pc:sldMk cId="979622006" sldId="309"/>
            <ac:picMk id="5" creationId="{204D5BE0-9A00-84DE-633D-3D20A5FF1860}"/>
          </ac:picMkLst>
        </pc:picChg>
      </pc:sldChg>
      <pc:sldChg chg="delSp mod">
        <pc:chgData name="Natalie Carpenter" userId="cd6f5a09-d889-40c4-9f1a-56b3fb68287d" providerId="ADAL" clId="{367512D4-60B3-43BA-8B35-C30AAA82FE43}" dt="2024-11-05T11:34:59.065" v="3846" actId="478"/>
        <pc:sldMkLst>
          <pc:docMk/>
          <pc:sldMk cId="1531273508" sldId="314"/>
        </pc:sldMkLst>
        <pc:picChg chg="del">
          <ac:chgData name="Natalie Carpenter" userId="cd6f5a09-d889-40c4-9f1a-56b3fb68287d" providerId="ADAL" clId="{367512D4-60B3-43BA-8B35-C30AAA82FE43}" dt="2024-11-05T11:34:59.065" v="3846" actId="478"/>
          <ac:picMkLst>
            <pc:docMk/>
            <pc:sldMk cId="1531273508" sldId="314"/>
            <ac:picMk id="9" creationId="{4A148DBE-72B4-F381-AD31-FCF96DD3F406}"/>
          </ac:picMkLst>
        </pc:picChg>
      </pc:sldChg>
      <pc:sldChg chg="addSp modSp mod setBg">
        <pc:chgData name="Natalie Carpenter" userId="cd6f5a09-d889-40c4-9f1a-56b3fb68287d" providerId="ADAL" clId="{367512D4-60B3-43BA-8B35-C30AAA82FE43}" dt="2024-11-05T09:11:18.694" v="3209"/>
        <pc:sldMkLst>
          <pc:docMk/>
          <pc:sldMk cId="3940709210" sldId="322"/>
        </pc:sldMkLst>
        <pc:spChg chg="mod">
          <ac:chgData name="Natalie Carpenter" userId="cd6f5a09-d889-40c4-9f1a-56b3fb68287d" providerId="ADAL" clId="{367512D4-60B3-43BA-8B35-C30AAA82FE43}" dt="2024-11-05T09:11:14.669" v="3208" actId="20577"/>
          <ac:spMkLst>
            <pc:docMk/>
            <pc:sldMk cId="3940709210" sldId="322"/>
            <ac:spMk id="2" creationId="{D765A534-3A6A-43F9-1C6D-21C4A797CEF1}"/>
          </ac:spMkLst>
        </pc:spChg>
        <pc:spChg chg="add">
          <ac:chgData name="Natalie Carpenter" userId="cd6f5a09-d889-40c4-9f1a-56b3fb68287d" providerId="ADAL" clId="{367512D4-60B3-43BA-8B35-C30AAA82FE43}" dt="2024-11-05T09:10:59.777" v="3177" actId="26606"/>
          <ac:spMkLst>
            <pc:docMk/>
            <pc:sldMk cId="3940709210" sldId="322"/>
            <ac:spMk id="22" creationId="{5A0118C5-4F8D-4CF4-BADD-53FEACC6C42A}"/>
          </ac:spMkLst>
        </pc:spChg>
        <pc:grpChg chg="add">
          <ac:chgData name="Natalie Carpenter" userId="cd6f5a09-d889-40c4-9f1a-56b3fb68287d" providerId="ADAL" clId="{367512D4-60B3-43BA-8B35-C30AAA82FE43}" dt="2024-11-05T09:10:59.777" v="3177" actId="26606"/>
          <ac:grpSpMkLst>
            <pc:docMk/>
            <pc:sldMk cId="3940709210" sldId="322"/>
            <ac:grpSpMk id="23" creationId="{B894EFA8-F425-4D19-A94B-445388B31E20}"/>
          </ac:grpSpMkLst>
        </pc:grpChg>
        <pc:grpChg chg="add">
          <ac:chgData name="Natalie Carpenter" userId="cd6f5a09-d889-40c4-9f1a-56b3fb68287d" providerId="ADAL" clId="{367512D4-60B3-43BA-8B35-C30AAA82FE43}" dt="2024-11-05T09:10:59.777" v="3177" actId="26606"/>
          <ac:grpSpMkLst>
            <pc:docMk/>
            <pc:sldMk cId="3940709210" sldId="322"/>
            <ac:grpSpMk id="26" creationId="{582A903B-6B78-4F0A-B7C9-3D80499020B8}"/>
          </ac:grpSpMkLst>
        </pc:grpChg>
        <pc:graphicFrameChg chg="mod modGraphic">
          <ac:chgData name="Natalie Carpenter" userId="cd6f5a09-d889-40c4-9f1a-56b3fb68287d" providerId="ADAL" clId="{367512D4-60B3-43BA-8B35-C30AAA82FE43}" dt="2024-11-05T09:11:18.694" v="3209"/>
          <ac:graphicFrameMkLst>
            <pc:docMk/>
            <pc:sldMk cId="3940709210" sldId="322"/>
            <ac:graphicFrameMk id="20" creationId="{2EE99EDE-D462-8EED-E3D4-E93C1E75236B}"/>
          </ac:graphicFrameMkLst>
        </pc:graphicFrameChg>
        <pc:picChg chg="mod">
          <ac:chgData name="Natalie Carpenter" userId="cd6f5a09-d889-40c4-9f1a-56b3fb68287d" providerId="ADAL" clId="{367512D4-60B3-43BA-8B35-C30AAA82FE43}" dt="2024-11-05T09:10:59.777" v="3177" actId="26606"/>
          <ac:picMkLst>
            <pc:docMk/>
            <pc:sldMk cId="3940709210" sldId="322"/>
            <ac:picMk id="4" creationId="{F550B99E-705D-94A1-E946-054819A81575}"/>
          </ac:picMkLst>
        </pc:picChg>
      </pc:sldChg>
      <pc:sldChg chg="modSp mod">
        <pc:chgData name="Natalie Carpenter" userId="cd6f5a09-d889-40c4-9f1a-56b3fb68287d" providerId="ADAL" clId="{367512D4-60B3-43BA-8B35-C30AAA82FE43}" dt="2024-11-06T11:14:32.516" v="3847" actId="33524"/>
        <pc:sldMkLst>
          <pc:docMk/>
          <pc:sldMk cId="1866788640" sldId="324"/>
        </pc:sldMkLst>
        <pc:spChg chg="mod">
          <ac:chgData name="Natalie Carpenter" userId="cd6f5a09-d889-40c4-9f1a-56b3fb68287d" providerId="ADAL" clId="{367512D4-60B3-43BA-8B35-C30AAA82FE43}" dt="2024-10-20T20:38:34.512" v="15" actId="20577"/>
          <ac:spMkLst>
            <pc:docMk/>
            <pc:sldMk cId="1866788640" sldId="324"/>
            <ac:spMk id="2" creationId="{8A89DFAE-1238-ADF5-B888-A92C3DC6D25B}"/>
          </ac:spMkLst>
        </pc:spChg>
        <pc:spChg chg="mod">
          <ac:chgData name="Natalie Carpenter" userId="cd6f5a09-d889-40c4-9f1a-56b3fb68287d" providerId="ADAL" clId="{367512D4-60B3-43BA-8B35-C30AAA82FE43}" dt="2024-11-06T11:14:32.516" v="3847" actId="33524"/>
          <ac:spMkLst>
            <pc:docMk/>
            <pc:sldMk cId="1866788640" sldId="324"/>
            <ac:spMk id="3" creationId="{0A4B985B-F99F-B590-820C-BEE5F0F4DCA6}"/>
          </ac:spMkLst>
        </pc:spChg>
      </pc:sldChg>
      <pc:sldChg chg="addSp delSp modSp del mod ord setBg modClrScheme setClrOvrMap chgLayout">
        <pc:chgData name="Natalie Carpenter" userId="cd6f5a09-d889-40c4-9f1a-56b3fb68287d" providerId="ADAL" clId="{367512D4-60B3-43BA-8B35-C30AAA82FE43}" dt="2024-11-05T09:08:18.668" v="3164" actId="2696"/>
        <pc:sldMkLst>
          <pc:docMk/>
          <pc:sldMk cId="4228603040" sldId="325"/>
        </pc:sldMkLst>
        <pc:spChg chg="del">
          <ac:chgData name="Natalie Carpenter" userId="cd6f5a09-d889-40c4-9f1a-56b3fb68287d" providerId="ADAL" clId="{367512D4-60B3-43BA-8B35-C30AAA82FE43}" dt="2024-10-26T23:28:02.223" v="835" actId="6264"/>
          <ac:spMkLst>
            <pc:docMk/>
            <pc:sldMk cId="4228603040" sldId="325"/>
            <ac:spMk id="2" creationId="{F43F851F-5D0C-94FE-29F8-CA80220FB1AC}"/>
          </ac:spMkLst>
        </pc:spChg>
        <pc:spChg chg="del">
          <ac:chgData name="Natalie Carpenter" userId="cd6f5a09-d889-40c4-9f1a-56b3fb68287d" providerId="ADAL" clId="{367512D4-60B3-43BA-8B35-C30AAA82FE43}" dt="2024-10-26T23:28:02.223" v="835" actId="6264"/>
          <ac:spMkLst>
            <pc:docMk/>
            <pc:sldMk cId="4228603040" sldId="325"/>
            <ac:spMk id="3" creationId="{B8178A43-87ED-64C8-689D-B56931F1C748}"/>
          </ac:spMkLst>
        </pc:spChg>
        <pc:spChg chg="del">
          <ac:chgData name="Natalie Carpenter" userId="cd6f5a09-d889-40c4-9f1a-56b3fb68287d" providerId="ADAL" clId="{367512D4-60B3-43BA-8B35-C30AAA82FE43}" dt="2024-10-26T23:28:02.223" v="835" actId="6264"/>
          <ac:spMkLst>
            <pc:docMk/>
            <pc:sldMk cId="4228603040" sldId="325"/>
            <ac:spMk id="4" creationId="{11198BE4-72BF-0623-9A1E-237EA3E0330C}"/>
          </ac:spMkLst>
        </pc:spChg>
        <pc:spChg chg="add del mod ord">
          <ac:chgData name="Natalie Carpenter" userId="cd6f5a09-d889-40c4-9f1a-56b3fb68287d" providerId="ADAL" clId="{367512D4-60B3-43BA-8B35-C30AAA82FE43}" dt="2024-10-26T23:28:05.356" v="836" actId="700"/>
          <ac:spMkLst>
            <pc:docMk/>
            <pc:sldMk cId="4228603040" sldId="325"/>
            <ac:spMk id="5" creationId="{3B88DCE6-FA30-D857-58D5-FCC0C16BD87D}"/>
          </ac:spMkLst>
        </pc:spChg>
        <pc:spChg chg="add del mod ord">
          <ac:chgData name="Natalie Carpenter" userId="cd6f5a09-d889-40c4-9f1a-56b3fb68287d" providerId="ADAL" clId="{367512D4-60B3-43BA-8B35-C30AAA82FE43}" dt="2024-10-26T23:28:05.356" v="836" actId="700"/>
          <ac:spMkLst>
            <pc:docMk/>
            <pc:sldMk cId="4228603040" sldId="325"/>
            <ac:spMk id="6" creationId="{DD2679BE-6959-5AE8-2430-E153C927DDB3}"/>
          </ac:spMkLst>
        </pc:spChg>
        <pc:spChg chg="add del mod ord">
          <ac:chgData name="Natalie Carpenter" userId="cd6f5a09-d889-40c4-9f1a-56b3fb68287d" providerId="ADAL" clId="{367512D4-60B3-43BA-8B35-C30AAA82FE43}" dt="2024-10-26T23:28:05.356" v="836" actId="700"/>
          <ac:spMkLst>
            <pc:docMk/>
            <pc:sldMk cId="4228603040" sldId="325"/>
            <ac:spMk id="7" creationId="{03F90A4D-2B4D-35B4-643D-4C94911C4267}"/>
          </ac:spMkLst>
        </pc:spChg>
        <pc:spChg chg="add mod ord">
          <ac:chgData name="Natalie Carpenter" userId="cd6f5a09-d889-40c4-9f1a-56b3fb68287d" providerId="ADAL" clId="{367512D4-60B3-43BA-8B35-C30AAA82FE43}" dt="2024-10-26T23:29:48.309" v="914" actId="20577"/>
          <ac:spMkLst>
            <pc:docMk/>
            <pc:sldMk cId="4228603040" sldId="325"/>
            <ac:spMk id="8" creationId="{50CFBA07-F219-E845-C14F-FC96F3117AD9}"/>
          </ac:spMkLst>
        </pc:spChg>
        <pc:spChg chg="add mod ord">
          <ac:chgData name="Natalie Carpenter" userId="cd6f5a09-d889-40c4-9f1a-56b3fb68287d" providerId="ADAL" clId="{367512D4-60B3-43BA-8B35-C30AAA82FE43}" dt="2024-10-26T23:30:29.464" v="916" actId="20577"/>
          <ac:spMkLst>
            <pc:docMk/>
            <pc:sldMk cId="4228603040" sldId="325"/>
            <ac:spMk id="9" creationId="{98044814-1293-B7DA-B9A8-70BBAD62BC04}"/>
          </ac:spMkLst>
        </pc:spChg>
        <pc:spChg chg="add">
          <ac:chgData name="Natalie Carpenter" userId="cd6f5a09-d889-40c4-9f1a-56b3fb68287d" providerId="ADAL" clId="{367512D4-60B3-43BA-8B35-C30AAA82FE43}" dt="2024-10-26T23:28:57.733" v="910" actId="26606"/>
          <ac:spMkLst>
            <pc:docMk/>
            <pc:sldMk cId="4228603040" sldId="325"/>
            <ac:spMk id="15" creationId="{71B2258F-86CA-4D4D-8270-BC05FCDEBFB3}"/>
          </ac:spMkLst>
        </pc:spChg>
        <pc:picChg chg="add del mod ord">
          <ac:chgData name="Natalie Carpenter" userId="cd6f5a09-d889-40c4-9f1a-56b3fb68287d" providerId="ADAL" clId="{367512D4-60B3-43BA-8B35-C30AAA82FE43}" dt="2024-11-05T09:08:15.595" v="3163" actId="21"/>
          <ac:picMkLst>
            <pc:docMk/>
            <pc:sldMk cId="4228603040" sldId="325"/>
            <ac:picMk id="10" creationId="{FBD2276E-B8FD-E997-96FF-CAF0B396F6AC}"/>
          </ac:picMkLst>
        </pc:picChg>
      </pc:sldChg>
      <pc:sldChg chg="addSp delSp modSp new mod setBg addAnim">
        <pc:chgData name="Natalie Carpenter" userId="cd6f5a09-d889-40c4-9f1a-56b3fb68287d" providerId="ADAL" clId="{367512D4-60B3-43BA-8B35-C30AAA82FE43}" dt="2024-11-04T10:25:54.582" v="1605" actId="20577"/>
        <pc:sldMkLst>
          <pc:docMk/>
          <pc:sldMk cId="2952070042" sldId="326"/>
        </pc:sldMkLst>
        <pc:spChg chg="mod ord">
          <ac:chgData name="Natalie Carpenter" userId="cd6f5a09-d889-40c4-9f1a-56b3fb68287d" providerId="ADAL" clId="{367512D4-60B3-43BA-8B35-C30AAA82FE43}" dt="2024-10-26T23:17:08.707" v="289" actId="26606"/>
          <ac:spMkLst>
            <pc:docMk/>
            <pc:sldMk cId="2952070042" sldId="326"/>
            <ac:spMk id="2" creationId="{6FAEA56B-29AD-9464-B50D-16EF9E84559F}"/>
          </ac:spMkLst>
        </pc:spChg>
        <pc:spChg chg="del">
          <ac:chgData name="Natalie Carpenter" userId="cd6f5a09-d889-40c4-9f1a-56b3fb68287d" providerId="ADAL" clId="{367512D4-60B3-43BA-8B35-C30AAA82FE43}" dt="2024-10-23T19:35:37.321" v="73"/>
          <ac:spMkLst>
            <pc:docMk/>
            <pc:sldMk cId="2952070042" sldId="326"/>
            <ac:spMk id="3" creationId="{66987E8E-4AA6-2AB1-4B7F-0B80637A7E12}"/>
          </ac:spMkLst>
        </pc:spChg>
        <pc:spChg chg="add del mod ord">
          <ac:chgData name="Natalie Carpenter" userId="cd6f5a09-d889-40c4-9f1a-56b3fb68287d" providerId="ADAL" clId="{367512D4-60B3-43BA-8B35-C30AAA82FE43}" dt="2024-11-04T10:25:54.582" v="1605" actId="20577"/>
          <ac:spMkLst>
            <pc:docMk/>
            <pc:sldMk cId="2952070042" sldId="326"/>
            <ac:spMk id="4" creationId="{7CE0053F-997C-7ADB-76A9-3E35F5F84267}"/>
          </ac:spMkLst>
        </pc:spChg>
        <pc:spChg chg="add mod">
          <ac:chgData name="Natalie Carpenter" userId="cd6f5a09-d889-40c4-9f1a-56b3fb68287d" providerId="ADAL" clId="{367512D4-60B3-43BA-8B35-C30AAA82FE43}" dt="2024-10-20T20:42:41.842" v="45"/>
          <ac:spMkLst>
            <pc:docMk/>
            <pc:sldMk cId="2952070042" sldId="326"/>
            <ac:spMk id="5" creationId="{8371B893-C684-128C-92E1-3B50A9DE8945}"/>
          </ac:spMkLst>
        </pc:spChg>
        <pc:spChg chg="add del">
          <ac:chgData name="Natalie Carpenter" userId="cd6f5a09-d889-40c4-9f1a-56b3fb68287d" providerId="ADAL" clId="{367512D4-60B3-43BA-8B35-C30AAA82FE43}" dt="2024-10-23T19:36:05.048" v="87" actId="26606"/>
          <ac:spMkLst>
            <pc:docMk/>
            <pc:sldMk cId="2952070042" sldId="326"/>
            <ac:spMk id="12" creationId="{2172A0AC-3DCE-4672-BCAF-28FEF91F6020}"/>
          </ac:spMkLst>
        </pc:spChg>
        <pc:spChg chg="add del">
          <ac:chgData name="Natalie Carpenter" userId="cd6f5a09-d889-40c4-9f1a-56b3fb68287d" providerId="ADAL" clId="{367512D4-60B3-43BA-8B35-C30AAA82FE43}" dt="2024-10-23T19:36:05.048" v="87" actId="26606"/>
          <ac:spMkLst>
            <pc:docMk/>
            <pc:sldMk cId="2952070042" sldId="326"/>
            <ac:spMk id="14" creationId="{AE6F1C77-EDC9-4C5F-8C1C-62DD46BDA3C3}"/>
          </ac:spMkLst>
        </pc:spChg>
        <pc:spChg chg="add del">
          <ac:chgData name="Natalie Carpenter" userId="cd6f5a09-d889-40c4-9f1a-56b3fb68287d" providerId="ADAL" clId="{367512D4-60B3-43BA-8B35-C30AAA82FE43}" dt="2024-10-26T23:16:51.604" v="276" actId="26606"/>
          <ac:spMkLst>
            <pc:docMk/>
            <pc:sldMk cId="2952070042" sldId="326"/>
            <ac:spMk id="19" creationId="{95B1FC96-0749-41C9-BAED-E089E77149FA}"/>
          </ac:spMkLst>
        </pc:spChg>
        <pc:spChg chg="add del">
          <ac:chgData name="Natalie Carpenter" userId="cd6f5a09-d889-40c4-9f1a-56b3fb68287d" providerId="ADAL" clId="{367512D4-60B3-43BA-8B35-C30AAA82FE43}" dt="2024-10-26T23:16:51.604" v="276" actId="26606"/>
          <ac:spMkLst>
            <pc:docMk/>
            <pc:sldMk cId="2952070042" sldId="326"/>
            <ac:spMk id="21" creationId="{63C1A86C-B1A8-4AEC-B001-595C91716E77}"/>
          </ac:spMkLst>
        </pc:spChg>
        <pc:spChg chg="add del">
          <ac:chgData name="Natalie Carpenter" userId="cd6f5a09-d889-40c4-9f1a-56b3fb68287d" providerId="ADAL" clId="{367512D4-60B3-43BA-8B35-C30AAA82FE43}" dt="2024-10-26T23:17:08.707" v="289" actId="26606"/>
          <ac:spMkLst>
            <pc:docMk/>
            <pc:sldMk cId="2952070042" sldId="326"/>
            <ac:spMk id="26" creationId="{ECC07320-C2CA-4E29-8481-9D9E143C7788}"/>
          </ac:spMkLst>
        </pc:spChg>
        <pc:spChg chg="add del">
          <ac:chgData name="Natalie Carpenter" userId="cd6f5a09-d889-40c4-9f1a-56b3fb68287d" providerId="ADAL" clId="{367512D4-60B3-43BA-8B35-C30AAA82FE43}" dt="2024-10-26T23:17:08.707" v="289" actId="26606"/>
          <ac:spMkLst>
            <pc:docMk/>
            <pc:sldMk cId="2952070042" sldId="326"/>
            <ac:spMk id="28" creationId="{178FB36B-5BFE-42CA-BC60-1115E0D95EEC}"/>
          </ac:spMkLst>
        </pc:spChg>
        <pc:spChg chg="add">
          <ac:chgData name="Natalie Carpenter" userId="cd6f5a09-d889-40c4-9f1a-56b3fb68287d" providerId="ADAL" clId="{367512D4-60B3-43BA-8B35-C30AAA82FE43}" dt="2024-10-26T23:17:08.707" v="289" actId="26606"/>
          <ac:spMkLst>
            <pc:docMk/>
            <pc:sldMk cId="2952070042" sldId="326"/>
            <ac:spMk id="33" creationId="{5A59F003-E00A-43F9-91DC-CC54E3B87466}"/>
          </ac:spMkLst>
        </pc:spChg>
        <pc:spChg chg="add">
          <ac:chgData name="Natalie Carpenter" userId="cd6f5a09-d889-40c4-9f1a-56b3fb68287d" providerId="ADAL" clId="{367512D4-60B3-43BA-8B35-C30AAA82FE43}" dt="2024-10-26T23:17:08.707" v="289" actId="26606"/>
          <ac:spMkLst>
            <pc:docMk/>
            <pc:sldMk cId="2952070042" sldId="326"/>
            <ac:spMk id="35" creationId="{D74A4382-E3AD-430A-9A1F-DFA3E0E77A7D}"/>
          </ac:spMkLst>
        </pc:spChg>
        <pc:spChg chg="add">
          <ac:chgData name="Natalie Carpenter" userId="cd6f5a09-d889-40c4-9f1a-56b3fb68287d" providerId="ADAL" clId="{367512D4-60B3-43BA-8B35-C30AAA82FE43}" dt="2024-10-26T23:17:08.707" v="289" actId="26606"/>
          <ac:spMkLst>
            <pc:docMk/>
            <pc:sldMk cId="2952070042" sldId="326"/>
            <ac:spMk id="37" creationId="{79F40191-0F44-4FD1-82CC-ACB507C14BE6}"/>
          </ac:spMkLst>
        </pc:spChg>
        <pc:picChg chg="add mod ord">
          <ac:chgData name="Natalie Carpenter" userId="cd6f5a09-d889-40c4-9f1a-56b3fb68287d" providerId="ADAL" clId="{367512D4-60B3-43BA-8B35-C30AAA82FE43}" dt="2024-10-26T23:17:08.707" v="289" actId="26606"/>
          <ac:picMkLst>
            <pc:docMk/>
            <pc:sldMk cId="2952070042" sldId="326"/>
            <ac:picMk id="5" creationId="{26C1F11A-C9B2-F6EC-FF08-805D80A39D4C}"/>
          </ac:picMkLst>
        </pc:picChg>
        <pc:picChg chg="add del mod">
          <ac:chgData name="Natalie Carpenter" userId="cd6f5a09-d889-40c4-9f1a-56b3fb68287d" providerId="ADAL" clId="{367512D4-60B3-43BA-8B35-C30AAA82FE43}" dt="2024-10-26T23:16:41.799" v="275" actId="21"/>
          <ac:picMkLst>
            <pc:docMk/>
            <pc:sldMk cId="2952070042" sldId="326"/>
            <ac:picMk id="7" creationId="{3E6BB1D5-FABB-B131-D793-5B07D46A6768}"/>
          </ac:picMkLst>
        </pc:picChg>
      </pc:sldChg>
      <pc:sldChg chg="addSp delSp modSp new mod setBg addAnim">
        <pc:chgData name="Natalie Carpenter" userId="cd6f5a09-d889-40c4-9f1a-56b3fb68287d" providerId="ADAL" clId="{367512D4-60B3-43BA-8B35-C30AAA82FE43}" dt="2024-10-26T23:35:29.178" v="1012"/>
        <pc:sldMkLst>
          <pc:docMk/>
          <pc:sldMk cId="2909924803" sldId="327"/>
        </pc:sldMkLst>
        <pc:spChg chg="mod">
          <ac:chgData name="Natalie Carpenter" userId="cd6f5a09-d889-40c4-9f1a-56b3fb68287d" providerId="ADAL" clId="{367512D4-60B3-43BA-8B35-C30AAA82FE43}" dt="2024-10-26T23:35:29.178" v="1011" actId="26606"/>
          <ac:spMkLst>
            <pc:docMk/>
            <pc:sldMk cId="2909924803" sldId="327"/>
            <ac:spMk id="2" creationId="{969A8415-D7AD-5944-DD9F-708338D831CA}"/>
          </ac:spMkLst>
        </pc:spChg>
        <pc:spChg chg="del mod">
          <ac:chgData name="Natalie Carpenter" userId="cd6f5a09-d889-40c4-9f1a-56b3fb68287d" providerId="ADAL" clId="{367512D4-60B3-43BA-8B35-C30AAA82FE43}" dt="2024-10-23T19:37:25.820" v="105"/>
          <ac:spMkLst>
            <pc:docMk/>
            <pc:sldMk cId="2909924803" sldId="327"/>
            <ac:spMk id="3" creationId="{FA680A71-FB51-6BF8-F159-F4E184440569}"/>
          </ac:spMkLst>
        </pc:spChg>
        <pc:spChg chg="del">
          <ac:chgData name="Natalie Carpenter" userId="cd6f5a09-d889-40c4-9f1a-56b3fb68287d" providerId="ADAL" clId="{367512D4-60B3-43BA-8B35-C30AAA82FE43}" dt="2024-10-20T20:40:21.394" v="43"/>
          <ac:spMkLst>
            <pc:docMk/>
            <pc:sldMk cId="2909924803" sldId="327"/>
            <ac:spMk id="4" creationId="{E6A36F26-04B7-38D0-983F-A0858DCCA953}"/>
          </ac:spMkLst>
        </pc:spChg>
        <pc:spChg chg="add mod">
          <ac:chgData name="Natalie Carpenter" userId="cd6f5a09-d889-40c4-9f1a-56b3fb68287d" providerId="ADAL" clId="{367512D4-60B3-43BA-8B35-C30AAA82FE43}" dt="2024-10-26T23:35:29.178" v="1011" actId="26606"/>
          <ac:spMkLst>
            <pc:docMk/>
            <pc:sldMk cId="2909924803" sldId="327"/>
            <ac:spMk id="5" creationId="{8C9ADEF7-8BFF-F9CE-141A-D855D06879A8}"/>
          </ac:spMkLst>
        </pc:spChg>
        <pc:spChg chg="add del">
          <ac:chgData name="Natalie Carpenter" userId="cd6f5a09-d889-40c4-9f1a-56b3fb68287d" providerId="ADAL" clId="{367512D4-60B3-43BA-8B35-C30AAA82FE43}" dt="2024-10-26T23:35:29.178" v="1011" actId="26606"/>
          <ac:spMkLst>
            <pc:docMk/>
            <pc:sldMk cId="2909924803" sldId="327"/>
            <ac:spMk id="10" creationId="{9203DE33-2CD4-4CA8-9AF3-37C3B65133B0}"/>
          </ac:spMkLst>
        </pc:spChg>
        <pc:spChg chg="add del">
          <ac:chgData name="Natalie Carpenter" userId="cd6f5a09-d889-40c4-9f1a-56b3fb68287d" providerId="ADAL" clId="{367512D4-60B3-43BA-8B35-C30AAA82FE43}" dt="2024-10-26T23:35:29.178" v="1011" actId="26606"/>
          <ac:spMkLst>
            <pc:docMk/>
            <pc:sldMk cId="2909924803" sldId="327"/>
            <ac:spMk id="12" creationId="{0AF57B88-1D4C-41FA-A761-EC1DD10C35CB}"/>
          </ac:spMkLst>
        </pc:spChg>
        <pc:spChg chg="add del">
          <ac:chgData name="Natalie Carpenter" userId="cd6f5a09-d889-40c4-9f1a-56b3fb68287d" providerId="ADAL" clId="{367512D4-60B3-43BA-8B35-C30AAA82FE43}" dt="2024-10-26T23:35:29.178" v="1011" actId="26606"/>
          <ac:spMkLst>
            <pc:docMk/>
            <pc:sldMk cId="2909924803" sldId="327"/>
            <ac:spMk id="14" creationId="{D2548F45-5164-4ABB-8212-7F293FDED8D4}"/>
          </ac:spMkLst>
        </pc:spChg>
        <pc:spChg chg="add del">
          <ac:chgData name="Natalie Carpenter" userId="cd6f5a09-d889-40c4-9f1a-56b3fb68287d" providerId="ADAL" clId="{367512D4-60B3-43BA-8B35-C30AAA82FE43}" dt="2024-10-26T23:35:29.178" v="1011" actId="26606"/>
          <ac:spMkLst>
            <pc:docMk/>
            <pc:sldMk cId="2909924803" sldId="327"/>
            <ac:spMk id="16" creationId="{5E81CCFB-7BEF-4186-86FB-D09450B4D02D}"/>
          </ac:spMkLst>
        </pc:spChg>
        <pc:spChg chg="add">
          <ac:chgData name="Natalie Carpenter" userId="cd6f5a09-d889-40c4-9f1a-56b3fb68287d" providerId="ADAL" clId="{367512D4-60B3-43BA-8B35-C30AAA82FE43}" dt="2024-10-26T23:35:29.178" v="1011" actId="26606"/>
          <ac:spMkLst>
            <pc:docMk/>
            <pc:sldMk cId="2909924803" sldId="327"/>
            <ac:spMk id="21" creationId="{0E91F5CA-B392-444C-88E3-BF5BAAEBDEB0}"/>
          </ac:spMkLst>
        </pc:spChg>
        <pc:spChg chg="add">
          <ac:chgData name="Natalie Carpenter" userId="cd6f5a09-d889-40c4-9f1a-56b3fb68287d" providerId="ADAL" clId="{367512D4-60B3-43BA-8B35-C30AAA82FE43}" dt="2024-10-26T23:35:29.178" v="1011" actId="26606"/>
          <ac:spMkLst>
            <pc:docMk/>
            <pc:sldMk cId="2909924803" sldId="327"/>
            <ac:spMk id="23" creationId="{0459807F-B6FA-44D3-9A53-C55B6B56884A}"/>
          </ac:spMkLst>
        </pc:spChg>
        <pc:picChg chg="add mod ord">
          <ac:chgData name="Natalie Carpenter" userId="cd6f5a09-d889-40c4-9f1a-56b3fb68287d" providerId="ADAL" clId="{367512D4-60B3-43BA-8B35-C30AAA82FE43}" dt="2024-10-26T23:35:29.178" v="1011" actId="26606"/>
          <ac:picMkLst>
            <pc:docMk/>
            <pc:sldMk cId="2909924803" sldId="327"/>
            <ac:picMk id="4" creationId="{092D0725-5B70-7176-B910-3DD3AA0772E1}"/>
          </ac:picMkLst>
        </pc:picChg>
      </pc:sldChg>
      <pc:sldChg chg="delSp modSp add mod ord setBg delDesignElem">
        <pc:chgData name="Natalie Carpenter" userId="cd6f5a09-d889-40c4-9f1a-56b3fb68287d" providerId="ADAL" clId="{367512D4-60B3-43BA-8B35-C30AAA82FE43}" dt="2024-10-26T23:40:34.747" v="1121" actId="20577"/>
        <pc:sldMkLst>
          <pc:docMk/>
          <pc:sldMk cId="4000679826" sldId="328"/>
        </pc:sldMkLst>
        <pc:spChg chg="mod">
          <ac:chgData name="Natalie Carpenter" userId="cd6f5a09-d889-40c4-9f1a-56b3fb68287d" providerId="ADAL" clId="{367512D4-60B3-43BA-8B35-C30AAA82FE43}" dt="2024-10-23T19:42:07.437" v="166" actId="20577"/>
          <ac:spMkLst>
            <pc:docMk/>
            <pc:sldMk cId="4000679826" sldId="328"/>
            <ac:spMk id="2" creationId="{8A89DFAE-1238-ADF5-B888-A92C3DC6D25B}"/>
          </ac:spMkLst>
        </pc:spChg>
        <pc:spChg chg="mod">
          <ac:chgData name="Natalie Carpenter" userId="cd6f5a09-d889-40c4-9f1a-56b3fb68287d" providerId="ADAL" clId="{367512D4-60B3-43BA-8B35-C30AAA82FE43}" dt="2024-10-26T23:40:34.747" v="1121" actId="20577"/>
          <ac:spMkLst>
            <pc:docMk/>
            <pc:sldMk cId="4000679826" sldId="328"/>
            <ac:spMk id="3" creationId="{0A4B985B-F99F-B590-820C-BEE5F0F4DCA6}"/>
          </ac:spMkLst>
        </pc:spChg>
        <pc:spChg chg="del">
          <ac:chgData name="Natalie Carpenter" userId="cd6f5a09-d889-40c4-9f1a-56b3fb68287d" providerId="ADAL" clId="{367512D4-60B3-43BA-8B35-C30AAA82FE43}" dt="2024-10-23T19:41:58.770" v="162"/>
          <ac:spMkLst>
            <pc:docMk/>
            <pc:sldMk cId="4000679826" sldId="328"/>
            <ac:spMk id="9" creationId="{4F7EBAE4-9945-4473-9E34-B2C66EA0F03D}"/>
          </ac:spMkLst>
        </pc:spChg>
        <pc:spChg chg="del">
          <ac:chgData name="Natalie Carpenter" userId="cd6f5a09-d889-40c4-9f1a-56b3fb68287d" providerId="ADAL" clId="{367512D4-60B3-43BA-8B35-C30AAA82FE43}" dt="2024-10-23T19:41:58.770" v="162"/>
          <ac:spMkLst>
            <pc:docMk/>
            <pc:sldMk cId="4000679826" sldId="328"/>
            <ac:spMk id="11" creationId="{70BEB1E7-2F88-40BC-B73D-42E5B6F80BFC}"/>
          </ac:spMkLst>
        </pc:spChg>
        <pc:spChg chg="del">
          <ac:chgData name="Natalie Carpenter" userId="cd6f5a09-d889-40c4-9f1a-56b3fb68287d" providerId="ADAL" clId="{367512D4-60B3-43BA-8B35-C30AAA82FE43}" dt="2024-10-23T19:41:58.770" v="162"/>
          <ac:spMkLst>
            <pc:docMk/>
            <pc:sldMk cId="4000679826" sldId="328"/>
            <ac:spMk id="13" creationId="{A7B99495-F43F-4D80-A44F-2CB4764EB90B}"/>
          </ac:spMkLst>
        </pc:spChg>
      </pc:sldChg>
      <pc:sldChg chg="addSp modSp mod setBg delDesignElem">
        <pc:chgData name="Natalie Carpenter" userId="cd6f5a09-d889-40c4-9f1a-56b3fb68287d" providerId="ADAL" clId="{367512D4-60B3-43BA-8B35-C30AAA82FE43}" dt="2024-11-04T10:37:19.882" v="1993" actId="26606"/>
        <pc:sldMkLst>
          <pc:docMk/>
          <pc:sldMk cId="512159410" sldId="329"/>
        </pc:sldMkLst>
        <pc:spChg chg="mod">
          <ac:chgData name="Natalie Carpenter" userId="cd6f5a09-d889-40c4-9f1a-56b3fb68287d" providerId="ADAL" clId="{367512D4-60B3-43BA-8B35-C30AAA82FE43}" dt="2024-11-04T10:37:19.882" v="1993" actId="26606"/>
          <ac:spMkLst>
            <pc:docMk/>
            <pc:sldMk cId="512159410" sldId="329"/>
            <ac:spMk id="8" creationId="{50CFBA07-F219-E845-C14F-FC96F3117AD9}"/>
          </ac:spMkLst>
        </pc:spChg>
        <pc:spChg chg="mod">
          <ac:chgData name="Natalie Carpenter" userId="cd6f5a09-d889-40c4-9f1a-56b3fb68287d" providerId="ADAL" clId="{367512D4-60B3-43BA-8B35-C30AAA82FE43}" dt="2024-11-04T10:37:19.882" v="1993" actId="26606"/>
          <ac:spMkLst>
            <pc:docMk/>
            <pc:sldMk cId="512159410" sldId="329"/>
            <ac:spMk id="9" creationId="{98044814-1293-B7DA-B9A8-70BBAD62BC04}"/>
          </ac:spMkLst>
        </pc:spChg>
        <pc:spChg chg="add">
          <ac:chgData name="Natalie Carpenter" userId="cd6f5a09-d889-40c4-9f1a-56b3fb68287d" providerId="ADAL" clId="{367512D4-60B3-43BA-8B35-C30AAA82FE43}" dt="2024-11-04T10:37:19.882" v="1993" actId="26606"/>
          <ac:spMkLst>
            <pc:docMk/>
            <pc:sldMk cId="512159410" sldId="329"/>
            <ac:spMk id="15" creationId="{E91DC736-0EF8-4F87-9146-EBF1D2EE4D3D}"/>
          </ac:spMkLst>
        </pc:spChg>
        <pc:spChg chg="add">
          <ac:chgData name="Natalie Carpenter" userId="cd6f5a09-d889-40c4-9f1a-56b3fb68287d" providerId="ADAL" clId="{367512D4-60B3-43BA-8B35-C30AAA82FE43}" dt="2024-11-04T10:37:19.882" v="1993" actId="26606"/>
          <ac:spMkLst>
            <pc:docMk/>
            <pc:sldMk cId="512159410" sldId="329"/>
            <ac:spMk id="17" creationId="{097CD68E-23E3-4007-8847-CD0944C4F7BE}"/>
          </ac:spMkLst>
        </pc:spChg>
        <pc:spChg chg="add">
          <ac:chgData name="Natalie Carpenter" userId="cd6f5a09-d889-40c4-9f1a-56b3fb68287d" providerId="ADAL" clId="{367512D4-60B3-43BA-8B35-C30AAA82FE43}" dt="2024-11-04T10:37:19.882" v="1993" actId="26606"/>
          <ac:spMkLst>
            <pc:docMk/>
            <pc:sldMk cId="512159410" sldId="329"/>
            <ac:spMk id="19" creationId="{AF2F604E-43BE-4DC3-B983-E071523364F8}"/>
          </ac:spMkLst>
        </pc:spChg>
        <pc:spChg chg="add">
          <ac:chgData name="Natalie Carpenter" userId="cd6f5a09-d889-40c4-9f1a-56b3fb68287d" providerId="ADAL" clId="{367512D4-60B3-43BA-8B35-C30AAA82FE43}" dt="2024-11-04T10:37:19.882" v="1993" actId="26606"/>
          <ac:spMkLst>
            <pc:docMk/>
            <pc:sldMk cId="512159410" sldId="329"/>
            <ac:spMk id="21" creationId="{08C9B587-E65E-4B52-B37C-ABEBB6E87928}"/>
          </ac:spMkLst>
        </pc:spChg>
        <pc:picChg chg="mod">
          <ac:chgData name="Natalie Carpenter" userId="cd6f5a09-d889-40c4-9f1a-56b3fb68287d" providerId="ADAL" clId="{367512D4-60B3-43BA-8B35-C30AAA82FE43}" dt="2024-11-04T10:37:19.882" v="1993" actId="26606"/>
          <ac:picMkLst>
            <pc:docMk/>
            <pc:sldMk cId="512159410" sldId="329"/>
            <ac:picMk id="10" creationId="{FBD2276E-B8FD-E997-96FF-CAF0B396F6AC}"/>
          </ac:picMkLst>
        </pc:picChg>
      </pc:sldChg>
      <pc:sldChg chg="addSp delSp modSp mod delAnim modAnim delDesignElem">
        <pc:chgData name="Natalie Carpenter" userId="cd6f5a09-d889-40c4-9f1a-56b3fb68287d" providerId="ADAL" clId="{367512D4-60B3-43BA-8B35-C30AAA82FE43}" dt="2024-11-05T09:08:54.191" v="3168" actId="20577"/>
        <pc:sldMkLst>
          <pc:docMk/>
          <pc:sldMk cId="423908320" sldId="330"/>
        </pc:sldMkLst>
        <pc:spChg chg="del mod">
          <ac:chgData name="Natalie Carpenter" userId="cd6f5a09-d889-40c4-9f1a-56b3fb68287d" providerId="ADAL" clId="{367512D4-60B3-43BA-8B35-C30AAA82FE43}" dt="2024-11-04T10:12:28.673" v="1277" actId="21"/>
          <ac:spMkLst>
            <pc:docMk/>
            <pc:sldMk cId="423908320" sldId="330"/>
            <ac:spMk id="2" creationId="{516860D9-9D47-C0BB-B2B4-4B6F2B36CFCC}"/>
          </ac:spMkLst>
        </pc:spChg>
        <pc:spChg chg="mod">
          <ac:chgData name="Natalie Carpenter" userId="cd6f5a09-d889-40c4-9f1a-56b3fb68287d" providerId="ADAL" clId="{367512D4-60B3-43BA-8B35-C30AAA82FE43}" dt="2024-11-04T10:48:11.921" v="1997" actId="1076"/>
          <ac:spMkLst>
            <pc:docMk/>
            <pc:sldMk cId="423908320" sldId="330"/>
            <ac:spMk id="4" creationId="{0DEF5D95-D4B7-9D94-5510-125E0538E4CB}"/>
          </ac:spMkLst>
        </pc:spChg>
        <pc:spChg chg="add mod">
          <ac:chgData name="Natalie Carpenter" userId="cd6f5a09-d889-40c4-9f1a-56b3fb68287d" providerId="ADAL" clId="{367512D4-60B3-43BA-8B35-C30AAA82FE43}" dt="2024-11-05T09:08:54.191" v="3168" actId="20577"/>
          <ac:spMkLst>
            <pc:docMk/>
            <pc:sldMk cId="423908320" sldId="330"/>
            <ac:spMk id="5" creationId="{8B276B7E-5CF8-873B-CC9E-976651499D5F}"/>
          </ac:spMkLst>
        </pc:spChg>
        <pc:picChg chg="mod ord">
          <ac:chgData name="Natalie Carpenter" userId="cd6f5a09-d889-40c4-9f1a-56b3fb68287d" providerId="ADAL" clId="{367512D4-60B3-43BA-8B35-C30AAA82FE43}" dt="2024-11-04T10:55:57.878" v="2398" actId="1076"/>
          <ac:picMkLst>
            <pc:docMk/>
            <pc:sldMk cId="423908320" sldId="330"/>
            <ac:picMk id="6" creationId="{72643BA4-F0D7-B2C8-716C-FEAC15658049}"/>
          </ac:picMkLst>
        </pc:picChg>
        <pc:picChg chg="add del mod">
          <ac:chgData name="Natalie Carpenter" userId="cd6f5a09-d889-40c4-9f1a-56b3fb68287d" providerId="ADAL" clId="{367512D4-60B3-43BA-8B35-C30AAA82FE43}" dt="2024-11-04T10:48:15.190" v="1998" actId="21"/>
          <ac:picMkLst>
            <pc:docMk/>
            <pc:sldMk cId="423908320" sldId="330"/>
            <ac:picMk id="8" creationId="{8A5AF42B-A98C-A4F8-51A9-220DC97A18D5}"/>
          </ac:picMkLst>
        </pc:picChg>
        <pc:picChg chg="add mod ord">
          <ac:chgData name="Natalie Carpenter" userId="cd6f5a09-d889-40c4-9f1a-56b3fb68287d" providerId="ADAL" clId="{367512D4-60B3-43BA-8B35-C30AAA82FE43}" dt="2024-11-04T10:48:25.139" v="2001" actId="1076"/>
          <ac:picMkLst>
            <pc:docMk/>
            <pc:sldMk cId="423908320" sldId="330"/>
            <ac:picMk id="9" creationId="{8A5AF42B-A98C-A4F8-51A9-220DC97A18D5}"/>
          </ac:picMkLst>
        </pc:picChg>
        <pc:picChg chg="add mod ord">
          <ac:chgData name="Natalie Carpenter" userId="cd6f5a09-d889-40c4-9f1a-56b3fb68287d" providerId="ADAL" clId="{367512D4-60B3-43BA-8B35-C30AAA82FE43}" dt="2024-11-04T10:54:54.036" v="2286" actId="1076"/>
          <ac:picMkLst>
            <pc:docMk/>
            <pc:sldMk cId="423908320" sldId="330"/>
            <ac:picMk id="11" creationId="{DC4FE237-3750-546A-3DB1-34A7E2C7676A}"/>
          </ac:picMkLst>
        </pc:picChg>
        <pc:picChg chg="add mod">
          <ac:chgData name="Natalie Carpenter" userId="cd6f5a09-d889-40c4-9f1a-56b3fb68287d" providerId="ADAL" clId="{367512D4-60B3-43BA-8B35-C30AAA82FE43}" dt="2024-11-04T10:54:33.304" v="2237" actId="1076"/>
          <ac:picMkLst>
            <pc:docMk/>
            <pc:sldMk cId="423908320" sldId="330"/>
            <ac:picMk id="15" creationId="{B7C10FC0-FDFC-107B-5137-3DC0CDC16DA7}"/>
          </ac:picMkLst>
        </pc:picChg>
        <pc:picChg chg="add mod">
          <ac:chgData name="Natalie Carpenter" userId="cd6f5a09-d889-40c4-9f1a-56b3fb68287d" providerId="ADAL" clId="{367512D4-60B3-43BA-8B35-C30AAA82FE43}" dt="2024-11-04T10:55:30.946" v="2359" actId="1076"/>
          <ac:picMkLst>
            <pc:docMk/>
            <pc:sldMk cId="423908320" sldId="330"/>
            <ac:picMk id="19" creationId="{07E1E6E1-EBB6-62EC-602B-B482C0A46B74}"/>
          </ac:picMkLst>
        </pc:picChg>
      </pc:sldChg>
      <pc:sldChg chg="addSp delSp modSp new mod setBg modClrScheme chgLayout">
        <pc:chgData name="Natalie Carpenter" userId="cd6f5a09-d889-40c4-9f1a-56b3fb68287d" providerId="ADAL" clId="{367512D4-60B3-43BA-8B35-C30AAA82FE43}" dt="2024-11-04T11:14:13.671" v="2401" actId="26606"/>
        <pc:sldMkLst>
          <pc:docMk/>
          <pc:sldMk cId="289410444" sldId="331"/>
        </pc:sldMkLst>
        <pc:spChg chg="del mod ord">
          <ac:chgData name="Natalie Carpenter" userId="cd6f5a09-d889-40c4-9f1a-56b3fb68287d" providerId="ADAL" clId="{367512D4-60B3-43BA-8B35-C30AAA82FE43}" dt="2024-11-04T10:18:06.312" v="1395" actId="700"/>
          <ac:spMkLst>
            <pc:docMk/>
            <pc:sldMk cId="289410444" sldId="331"/>
            <ac:spMk id="2" creationId="{3D617E61-7457-E981-64CE-DBB5A271AD75}"/>
          </ac:spMkLst>
        </pc:spChg>
        <pc:spChg chg="del mod ord">
          <ac:chgData name="Natalie Carpenter" userId="cd6f5a09-d889-40c4-9f1a-56b3fb68287d" providerId="ADAL" clId="{367512D4-60B3-43BA-8B35-C30AAA82FE43}" dt="2024-11-04T10:18:06.312" v="1395" actId="700"/>
          <ac:spMkLst>
            <pc:docMk/>
            <pc:sldMk cId="289410444" sldId="331"/>
            <ac:spMk id="3" creationId="{766BFB48-DEE6-ECC6-E36A-9BFF73C7547B}"/>
          </ac:spMkLst>
        </pc:spChg>
        <pc:spChg chg="del">
          <ac:chgData name="Natalie Carpenter" userId="cd6f5a09-d889-40c4-9f1a-56b3fb68287d" providerId="ADAL" clId="{367512D4-60B3-43BA-8B35-C30AAA82FE43}" dt="2024-11-04T10:18:06.312" v="1395" actId="700"/>
          <ac:spMkLst>
            <pc:docMk/>
            <pc:sldMk cId="289410444" sldId="331"/>
            <ac:spMk id="4" creationId="{3181B788-0630-A284-005E-29DCE689DF3B}"/>
          </ac:spMkLst>
        </pc:spChg>
        <pc:spChg chg="add mod ord">
          <ac:chgData name="Natalie Carpenter" userId="cd6f5a09-d889-40c4-9f1a-56b3fb68287d" providerId="ADAL" clId="{367512D4-60B3-43BA-8B35-C30AAA82FE43}" dt="2024-11-04T11:14:13.671" v="2401" actId="26606"/>
          <ac:spMkLst>
            <pc:docMk/>
            <pc:sldMk cId="289410444" sldId="331"/>
            <ac:spMk id="5" creationId="{E8EE4078-CFFD-260C-4EDC-2167ED7B6031}"/>
          </ac:spMkLst>
        </pc:spChg>
        <pc:spChg chg="add del mod ord">
          <ac:chgData name="Natalie Carpenter" userId="cd6f5a09-d889-40c4-9f1a-56b3fb68287d" providerId="ADAL" clId="{367512D4-60B3-43BA-8B35-C30AAA82FE43}" dt="2024-11-04T11:14:13.671" v="2401" actId="26606"/>
          <ac:spMkLst>
            <pc:docMk/>
            <pc:sldMk cId="289410444" sldId="331"/>
            <ac:spMk id="6" creationId="{EC7007D5-A338-04A6-BA0C-E6FBBAD0EC9D}"/>
          </ac:spMkLst>
        </pc:spChg>
        <pc:spChg chg="add del">
          <ac:chgData name="Natalie Carpenter" userId="cd6f5a09-d889-40c4-9f1a-56b3fb68287d" providerId="ADAL" clId="{367512D4-60B3-43BA-8B35-C30AAA82FE43}" dt="2024-11-04T11:14:13.654" v="2400" actId="26606"/>
          <ac:spMkLst>
            <pc:docMk/>
            <pc:sldMk cId="289410444" sldId="331"/>
            <ac:spMk id="12" creationId="{BACC6370-2D7E-4714-9D71-7542949D7D5D}"/>
          </ac:spMkLst>
        </pc:spChg>
        <pc:spChg chg="add del">
          <ac:chgData name="Natalie Carpenter" userId="cd6f5a09-d889-40c4-9f1a-56b3fb68287d" providerId="ADAL" clId="{367512D4-60B3-43BA-8B35-C30AAA82FE43}" dt="2024-11-04T11:14:13.654" v="2400" actId="26606"/>
          <ac:spMkLst>
            <pc:docMk/>
            <pc:sldMk cId="289410444" sldId="331"/>
            <ac:spMk id="14" creationId="{F68B3F68-107C-434F-AA38-110D5EA91B85}"/>
          </ac:spMkLst>
        </pc:spChg>
        <pc:spChg chg="add del">
          <ac:chgData name="Natalie Carpenter" userId="cd6f5a09-d889-40c4-9f1a-56b3fb68287d" providerId="ADAL" clId="{367512D4-60B3-43BA-8B35-C30AAA82FE43}" dt="2024-11-04T11:14:13.654" v="2400" actId="26606"/>
          <ac:spMkLst>
            <pc:docMk/>
            <pc:sldMk cId="289410444" sldId="331"/>
            <ac:spMk id="16" creationId="{AAD0DBB9-1A4B-4391-81D4-CB19F9AB918A}"/>
          </ac:spMkLst>
        </pc:spChg>
        <pc:spChg chg="add del">
          <ac:chgData name="Natalie Carpenter" userId="cd6f5a09-d889-40c4-9f1a-56b3fb68287d" providerId="ADAL" clId="{367512D4-60B3-43BA-8B35-C30AAA82FE43}" dt="2024-11-04T11:14:13.654" v="2400" actId="26606"/>
          <ac:spMkLst>
            <pc:docMk/>
            <pc:sldMk cId="289410444" sldId="331"/>
            <ac:spMk id="18" creationId="{063BBA22-50EA-4C4D-BE05-F1CE4E63AA56}"/>
          </ac:spMkLst>
        </pc:spChg>
        <pc:spChg chg="add">
          <ac:chgData name="Natalie Carpenter" userId="cd6f5a09-d889-40c4-9f1a-56b3fb68287d" providerId="ADAL" clId="{367512D4-60B3-43BA-8B35-C30AAA82FE43}" dt="2024-11-04T11:14:13.671" v="2401" actId="26606"/>
          <ac:spMkLst>
            <pc:docMk/>
            <pc:sldMk cId="289410444" sldId="331"/>
            <ac:spMk id="20" creationId="{2E442304-DDBD-4F7B-8017-36BCC863FB40}"/>
          </ac:spMkLst>
        </pc:spChg>
        <pc:spChg chg="add">
          <ac:chgData name="Natalie Carpenter" userId="cd6f5a09-d889-40c4-9f1a-56b3fb68287d" providerId="ADAL" clId="{367512D4-60B3-43BA-8B35-C30AAA82FE43}" dt="2024-11-04T11:14:13.671" v="2401" actId="26606"/>
          <ac:spMkLst>
            <pc:docMk/>
            <pc:sldMk cId="289410444" sldId="331"/>
            <ac:spMk id="21" creationId="{5E107275-3853-46FD-A241-DE4355A42675}"/>
          </ac:spMkLst>
        </pc:spChg>
        <pc:graphicFrameChg chg="add del">
          <ac:chgData name="Natalie Carpenter" userId="cd6f5a09-d889-40c4-9f1a-56b3fb68287d" providerId="ADAL" clId="{367512D4-60B3-43BA-8B35-C30AAA82FE43}" dt="2024-11-04T11:14:13.654" v="2400" actId="26606"/>
          <ac:graphicFrameMkLst>
            <pc:docMk/>
            <pc:sldMk cId="289410444" sldId="331"/>
            <ac:graphicFrameMk id="8" creationId="{A913E6AF-A3B9-DB07-B80C-6B037733F377}"/>
          </ac:graphicFrameMkLst>
        </pc:graphicFrameChg>
        <pc:graphicFrameChg chg="add">
          <ac:chgData name="Natalie Carpenter" userId="cd6f5a09-d889-40c4-9f1a-56b3fb68287d" providerId="ADAL" clId="{367512D4-60B3-43BA-8B35-C30AAA82FE43}" dt="2024-11-04T11:14:13.671" v="2401" actId="26606"/>
          <ac:graphicFrameMkLst>
            <pc:docMk/>
            <pc:sldMk cId="289410444" sldId="331"/>
            <ac:graphicFrameMk id="22" creationId="{64351BB6-6F36-4000-B4D6-EB24D99A2603}"/>
          </ac:graphicFrameMkLst>
        </pc:graphicFrameChg>
      </pc:sldChg>
      <pc:sldChg chg="modSp new del mod">
        <pc:chgData name="Natalie Carpenter" userId="cd6f5a09-d889-40c4-9f1a-56b3fb68287d" providerId="ADAL" clId="{367512D4-60B3-43BA-8B35-C30AAA82FE43}" dt="2024-11-04T10:17:48.164" v="1393" actId="680"/>
        <pc:sldMkLst>
          <pc:docMk/>
          <pc:sldMk cId="2167870751" sldId="331"/>
        </pc:sldMkLst>
        <pc:spChg chg="mod">
          <ac:chgData name="Natalie Carpenter" userId="cd6f5a09-d889-40c4-9f1a-56b3fb68287d" providerId="ADAL" clId="{367512D4-60B3-43BA-8B35-C30AAA82FE43}" dt="2024-11-04T10:17:47.858" v="1392" actId="20577"/>
          <ac:spMkLst>
            <pc:docMk/>
            <pc:sldMk cId="2167870751" sldId="331"/>
            <ac:spMk id="2" creationId="{CBA61BFC-B716-E9D7-2C8F-FB426224E48F}"/>
          </ac:spMkLst>
        </pc:spChg>
      </pc:sldChg>
      <pc:sldChg chg="addSp delSp modSp mod delAnim modAnim delDesignElem">
        <pc:chgData name="Natalie Carpenter" userId="cd6f5a09-d889-40c4-9f1a-56b3fb68287d" providerId="ADAL" clId="{367512D4-60B3-43BA-8B35-C30AAA82FE43}" dt="2024-11-05T09:10:35.879" v="3176"/>
        <pc:sldMkLst>
          <pc:docMk/>
          <pc:sldMk cId="2551137152" sldId="332"/>
        </pc:sldMkLst>
        <pc:spChg chg="del mod">
          <ac:chgData name="Natalie Carpenter" userId="cd6f5a09-d889-40c4-9f1a-56b3fb68287d" providerId="ADAL" clId="{367512D4-60B3-43BA-8B35-C30AAA82FE43}" dt="2024-11-04T10:26:46.536" v="1620" actId="21"/>
          <ac:spMkLst>
            <pc:docMk/>
            <pc:sldMk cId="2551137152" sldId="332"/>
            <ac:spMk id="2" creationId="{0A5B26F8-37CB-0DAC-5F37-E527A474571A}"/>
          </ac:spMkLst>
        </pc:spChg>
        <pc:spChg chg="add mod">
          <ac:chgData name="Natalie Carpenter" userId="cd6f5a09-d889-40c4-9f1a-56b3fb68287d" providerId="ADAL" clId="{367512D4-60B3-43BA-8B35-C30AAA82FE43}" dt="2024-11-05T09:07:35.359" v="3161" actId="1076"/>
          <ac:spMkLst>
            <pc:docMk/>
            <pc:sldMk cId="2551137152" sldId="332"/>
            <ac:spMk id="5" creationId="{37888A15-A870-F1B4-791E-0EB181140C8A}"/>
          </ac:spMkLst>
        </pc:spChg>
        <pc:spChg chg="add mod">
          <ac:chgData name="Natalie Carpenter" userId="cd6f5a09-d889-40c4-9f1a-56b3fb68287d" providerId="ADAL" clId="{367512D4-60B3-43BA-8B35-C30AAA82FE43}" dt="2024-11-05T09:07:38.555" v="3162" actId="1076"/>
          <ac:spMkLst>
            <pc:docMk/>
            <pc:sldMk cId="2551137152" sldId="332"/>
            <ac:spMk id="6" creationId="{92D1AFB3-75FC-E797-4B28-29F4C29203CC}"/>
          </ac:spMkLst>
        </pc:spChg>
        <pc:spChg chg="add mod">
          <ac:chgData name="Natalie Carpenter" userId="cd6f5a09-d889-40c4-9f1a-56b3fb68287d" providerId="ADAL" clId="{367512D4-60B3-43BA-8B35-C30AAA82FE43}" dt="2024-11-05T09:07:21.905" v="3160" actId="1076"/>
          <ac:spMkLst>
            <pc:docMk/>
            <pc:sldMk cId="2551137152" sldId="332"/>
            <ac:spMk id="7" creationId="{5FFC6DED-E896-F914-BB23-1696993A7240}"/>
          </ac:spMkLst>
        </pc:spChg>
        <pc:spChg chg="add mod">
          <ac:chgData name="Natalie Carpenter" userId="cd6f5a09-d889-40c4-9f1a-56b3fb68287d" providerId="ADAL" clId="{367512D4-60B3-43BA-8B35-C30AAA82FE43}" dt="2024-11-05T09:07:17.278" v="3158" actId="1076"/>
          <ac:spMkLst>
            <pc:docMk/>
            <pc:sldMk cId="2551137152" sldId="332"/>
            <ac:spMk id="8" creationId="{E5987442-F85F-6EFB-7B48-23C2B16DD2EA}"/>
          </ac:spMkLst>
        </pc:spChg>
        <pc:spChg chg="add mod">
          <ac:chgData name="Natalie Carpenter" userId="cd6f5a09-d889-40c4-9f1a-56b3fb68287d" providerId="ADAL" clId="{367512D4-60B3-43BA-8B35-C30AAA82FE43}" dt="2024-11-05T09:07:19.230" v="3159" actId="1076"/>
          <ac:spMkLst>
            <pc:docMk/>
            <pc:sldMk cId="2551137152" sldId="332"/>
            <ac:spMk id="9" creationId="{671F83EC-8C0A-8982-B74F-727932D074FB}"/>
          </ac:spMkLst>
        </pc:spChg>
        <pc:spChg chg="add mod">
          <ac:chgData name="Natalie Carpenter" userId="cd6f5a09-d889-40c4-9f1a-56b3fb68287d" providerId="ADAL" clId="{367512D4-60B3-43BA-8B35-C30AAA82FE43}" dt="2024-11-05T09:07:15.121" v="3157" actId="1076"/>
          <ac:spMkLst>
            <pc:docMk/>
            <pc:sldMk cId="2551137152" sldId="332"/>
            <ac:spMk id="10" creationId="{0F7B3A47-8EAE-886E-0368-86EC55C1DF62}"/>
          </ac:spMkLst>
        </pc:spChg>
        <pc:picChg chg="mod">
          <ac:chgData name="Natalie Carpenter" userId="cd6f5a09-d889-40c4-9f1a-56b3fb68287d" providerId="ADAL" clId="{367512D4-60B3-43BA-8B35-C30AAA82FE43}" dt="2024-11-05T09:07:08.531" v="3154" actId="1076"/>
          <ac:picMkLst>
            <pc:docMk/>
            <pc:sldMk cId="2551137152" sldId="332"/>
            <ac:picMk id="4" creationId="{CB9ACFE5-58A6-A470-AB34-86605F1201A0}"/>
          </ac:picMkLst>
        </pc:picChg>
      </pc:sldChg>
      <pc:sldChg chg="addSp delSp modSp new mod">
        <pc:chgData name="Natalie Carpenter" userId="cd6f5a09-d889-40c4-9f1a-56b3fb68287d" providerId="ADAL" clId="{367512D4-60B3-43BA-8B35-C30AAA82FE43}" dt="2024-11-05T11:24:52.052" v="3845" actId="207"/>
        <pc:sldMkLst>
          <pc:docMk/>
          <pc:sldMk cId="3900921916" sldId="333"/>
        </pc:sldMkLst>
        <pc:spChg chg="mod">
          <ac:chgData name="Natalie Carpenter" userId="cd6f5a09-d889-40c4-9f1a-56b3fb68287d" providerId="ADAL" clId="{367512D4-60B3-43BA-8B35-C30AAA82FE43}" dt="2024-11-05T11:19:35.229" v="3216" actId="404"/>
          <ac:spMkLst>
            <pc:docMk/>
            <pc:sldMk cId="3900921916" sldId="333"/>
            <ac:spMk id="2" creationId="{30BFD7EE-D188-77BC-A253-D5590A06D344}"/>
          </ac:spMkLst>
        </pc:spChg>
        <pc:spChg chg="mod">
          <ac:chgData name="Natalie Carpenter" userId="cd6f5a09-d889-40c4-9f1a-56b3fb68287d" providerId="ADAL" clId="{367512D4-60B3-43BA-8B35-C30AAA82FE43}" dt="2024-11-05T11:23:56.488" v="3836" actId="313"/>
          <ac:spMkLst>
            <pc:docMk/>
            <pc:sldMk cId="3900921916" sldId="333"/>
            <ac:spMk id="3" creationId="{AE1D84E4-A76B-2496-FA02-7A223A8A1E0F}"/>
          </ac:spMkLst>
        </pc:spChg>
        <pc:spChg chg="del mod">
          <ac:chgData name="Natalie Carpenter" userId="cd6f5a09-d889-40c4-9f1a-56b3fb68287d" providerId="ADAL" clId="{367512D4-60B3-43BA-8B35-C30AAA82FE43}" dt="2024-11-05T11:24:40.556" v="3840" actId="26606"/>
          <ac:spMkLst>
            <pc:docMk/>
            <pc:sldMk cId="3900921916" sldId="333"/>
            <ac:spMk id="4" creationId="{9765F6C0-10E6-F9A9-1B6E-BE352B956123}"/>
          </ac:spMkLst>
        </pc:spChg>
        <pc:spChg chg="del">
          <ac:chgData name="Natalie Carpenter" userId="cd6f5a09-d889-40c4-9f1a-56b3fb68287d" providerId="ADAL" clId="{367512D4-60B3-43BA-8B35-C30AAA82FE43}" dt="2024-11-04T10:29:35.529" v="1706" actId="21"/>
          <ac:spMkLst>
            <pc:docMk/>
            <pc:sldMk cId="3900921916" sldId="333"/>
            <ac:spMk id="5" creationId="{FC0E9D64-F0EB-DAB2-54E7-650E47D9D520}"/>
          </ac:spMkLst>
        </pc:spChg>
        <pc:spChg chg="del">
          <ac:chgData name="Natalie Carpenter" userId="cd6f5a09-d889-40c4-9f1a-56b3fb68287d" providerId="ADAL" clId="{367512D4-60B3-43BA-8B35-C30AAA82FE43}" dt="2024-11-04T10:29:40.817" v="1707" actId="21"/>
          <ac:spMkLst>
            <pc:docMk/>
            <pc:sldMk cId="3900921916" sldId="333"/>
            <ac:spMk id="6" creationId="{15884CA2-3B72-6E37-1F3C-B86EEBBA2827}"/>
          </ac:spMkLst>
        </pc:spChg>
        <pc:graphicFrameChg chg="add mod">
          <ac:chgData name="Natalie Carpenter" userId="cd6f5a09-d889-40c4-9f1a-56b3fb68287d" providerId="ADAL" clId="{367512D4-60B3-43BA-8B35-C30AAA82FE43}" dt="2024-11-05T11:24:52.052" v="3845" actId="207"/>
          <ac:graphicFrameMkLst>
            <pc:docMk/>
            <pc:sldMk cId="3900921916" sldId="333"/>
            <ac:graphicFrameMk id="9" creationId="{FFBCB17E-99D7-47B0-3B6B-4449705F5C9E}"/>
          </ac:graphicFrameMkLst>
        </pc:graphicFrameChg>
        <pc:picChg chg="add mod">
          <ac:chgData name="Natalie Carpenter" userId="cd6f5a09-d889-40c4-9f1a-56b3fb68287d" providerId="ADAL" clId="{367512D4-60B3-43BA-8B35-C30AAA82FE43}" dt="2024-11-05T11:24:44.285" v="3842" actId="27614"/>
          <ac:picMkLst>
            <pc:docMk/>
            <pc:sldMk cId="3900921916" sldId="333"/>
            <ac:picMk id="7" creationId="{D4819728-CE3A-8158-1B40-A75A348F1A15}"/>
          </ac:picMkLst>
        </pc:picChg>
      </pc:sldChg>
      <pc:sldChg chg="addSp delSp modSp new mod setBg modClrScheme addAnim chgLayout">
        <pc:chgData name="Natalie Carpenter" userId="cd6f5a09-d889-40c4-9f1a-56b3fb68287d" providerId="ADAL" clId="{367512D4-60B3-43BA-8B35-C30AAA82FE43}" dt="2024-11-04T10:37:08.278" v="1992" actId="313"/>
        <pc:sldMkLst>
          <pc:docMk/>
          <pc:sldMk cId="1244239173" sldId="334"/>
        </pc:sldMkLst>
        <pc:spChg chg="del mod ord">
          <ac:chgData name="Natalie Carpenter" userId="cd6f5a09-d889-40c4-9f1a-56b3fb68287d" providerId="ADAL" clId="{367512D4-60B3-43BA-8B35-C30AAA82FE43}" dt="2024-11-04T10:30:50.727" v="1713" actId="700"/>
          <ac:spMkLst>
            <pc:docMk/>
            <pc:sldMk cId="1244239173" sldId="334"/>
            <ac:spMk id="2" creationId="{D4646B45-0EB3-C096-0508-AA2C2D197481}"/>
          </ac:spMkLst>
        </pc:spChg>
        <pc:spChg chg="del mod ord">
          <ac:chgData name="Natalie Carpenter" userId="cd6f5a09-d889-40c4-9f1a-56b3fb68287d" providerId="ADAL" clId="{367512D4-60B3-43BA-8B35-C30AAA82FE43}" dt="2024-11-04T10:30:50.727" v="1713" actId="700"/>
          <ac:spMkLst>
            <pc:docMk/>
            <pc:sldMk cId="1244239173" sldId="334"/>
            <ac:spMk id="3" creationId="{4B394519-B26A-EB90-BB9F-F749B90A7878}"/>
          </ac:spMkLst>
        </pc:spChg>
        <pc:spChg chg="del mod ord">
          <ac:chgData name="Natalie Carpenter" userId="cd6f5a09-d889-40c4-9f1a-56b3fb68287d" providerId="ADAL" clId="{367512D4-60B3-43BA-8B35-C30AAA82FE43}" dt="2024-11-04T10:30:50.727" v="1713" actId="700"/>
          <ac:spMkLst>
            <pc:docMk/>
            <pc:sldMk cId="1244239173" sldId="334"/>
            <ac:spMk id="4" creationId="{001D61A4-3623-AB23-0684-B29AC7F4844B}"/>
          </ac:spMkLst>
        </pc:spChg>
        <pc:spChg chg="add mod ord">
          <ac:chgData name="Natalie Carpenter" userId="cd6f5a09-d889-40c4-9f1a-56b3fb68287d" providerId="ADAL" clId="{367512D4-60B3-43BA-8B35-C30AAA82FE43}" dt="2024-11-04T10:37:08.278" v="1992" actId="313"/>
          <ac:spMkLst>
            <pc:docMk/>
            <pc:sldMk cId="1244239173" sldId="334"/>
            <ac:spMk id="5" creationId="{17584808-34E7-25BD-C020-D56AC67C1ACA}"/>
          </ac:spMkLst>
        </pc:spChg>
        <pc:spChg chg="add mod ord">
          <ac:chgData name="Natalie Carpenter" userId="cd6f5a09-d889-40c4-9f1a-56b3fb68287d" providerId="ADAL" clId="{367512D4-60B3-43BA-8B35-C30AAA82FE43}" dt="2024-11-04T10:37:02.021" v="1990" actId="20577"/>
          <ac:spMkLst>
            <pc:docMk/>
            <pc:sldMk cId="1244239173" sldId="334"/>
            <ac:spMk id="6" creationId="{E1DF0370-74E7-5493-B1B5-5C41ECA1F03E}"/>
          </ac:spMkLst>
        </pc:spChg>
        <pc:spChg chg="add del mod ord">
          <ac:chgData name="Natalie Carpenter" userId="cd6f5a09-d889-40c4-9f1a-56b3fb68287d" providerId="ADAL" clId="{367512D4-60B3-43BA-8B35-C30AAA82FE43}" dt="2024-11-04T10:35:58.133" v="1963" actId="26606"/>
          <ac:spMkLst>
            <pc:docMk/>
            <pc:sldMk cId="1244239173" sldId="334"/>
            <ac:spMk id="7" creationId="{4267C46C-63A9-A537-DCF5-D46536A6D0C1}"/>
          </ac:spMkLst>
        </pc:spChg>
        <pc:spChg chg="add del mod ord">
          <ac:chgData name="Natalie Carpenter" userId="cd6f5a09-d889-40c4-9f1a-56b3fb68287d" providerId="ADAL" clId="{367512D4-60B3-43BA-8B35-C30AAA82FE43}" dt="2024-11-04T10:35:58.133" v="1963" actId="26606"/>
          <ac:spMkLst>
            <pc:docMk/>
            <pc:sldMk cId="1244239173" sldId="334"/>
            <ac:spMk id="8" creationId="{7BE452F2-F3E9-CF08-C746-ACFE8E0CD01A}"/>
          </ac:spMkLst>
        </pc:spChg>
        <pc:spChg chg="add">
          <ac:chgData name="Natalie Carpenter" userId="cd6f5a09-d889-40c4-9f1a-56b3fb68287d" providerId="ADAL" clId="{367512D4-60B3-43BA-8B35-C30AAA82FE43}" dt="2024-11-04T10:36:45.674" v="1979" actId="26606"/>
          <ac:spMkLst>
            <pc:docMk/>
            <pc:sldMk cId="1244239173" sldId="334"/>
            <ac:spMk id="11" creationId="{0671A8AE-40A1-4631-A6B8-581AFF065482}"/>
          </ac:spMkLst>
        </pc:spChg>
        <pc:spChg chg="add">
          <ac:chgData name="Natalie Carpenter" userId="cd6f5a09-d889-40c4-9f1a-56b3fb68287d" providerId="ADAL" clId="{367512D4-60B3-43BA-8B35-C30AAA82FE43}" dt="2024-11-04T10:36:45.674" v="1979" actId="26606"/>
          <ac:spMkLst>
            <pc:docMk/>
            <pc:sldMk cId="1244239173" sldId="334"/>
            <ac:spMk id="12" creationId="{AB58EF07-17C2-48CF-ABB0-EEF1F17CB8F0}"/>
          </ac:spMkLst>
        </pc:spChg>
        <pc:spChg chg="add">
          <ac:chgData name="Natalie Carpenter" userId="cd6f5a09-d889-40c4-9f1a-56b3fb68287d" providerId="ADAL" clId="{367512D4-60B3-43BA-8B35-C30AAA82FE43}" dt="2024-11-04T10:36:45.674" v="1979" actId="26606"/>
          <ac:spMkLst>
            <pc:docMk/>
            <pc:sldMk cId="1244239173" sldId="334"/>
            <ac:spMk id="13" creationId="{AF2F604E-43BE-4DC3-B983-E071523364F8}"/>
          </ac:spMkLst>
        </pc:spChg>
        <pc:spChg chg="add del mod">
          <ac:chgData name="Natalie Carpenter" userId="cd6f5a09-d889-40c4-9f1a-56b3fb68287d" providerId="ADAL" clId="{367512D4-60B3-43BA-8B35-C30AAA82FE43}" dt="2024-11-04T10:36:25.745" v="1973" actId="21"/>
          <ac:spMkLst>
            <pc:docMk/>
            <pc:sldMk cId="1244239173" sldId="334"/>
            <ac:spMk id="14" creationId="{1D561A7A-BA16-6D94-662A-6E6D319920EC}"/>
          </ac:spMkLst>
        </pc:spChg>
        <pc:spChg chg="add del mod">
          <ac:chgData name="Natalie Carpenter" userId="cd6f5a09-d889-40c4-9f1a-56b3fb68287d" providerId="ADAL" clId="{367512D4-60B3-43BA-8B35-C30AAA82FE43}" dt="2024-11-04T10:36:28.973" v="1974" actId="21"/>
          <ac:spMkLst>
            <pc:docMk/>
            <pc:sldMk cId="1244239173" sldId="334"/>
            <ac:spMk id="16" creationId="{3BDBF047-6C51-12D8-8B25-79FC8A139588}"/>
          </ac:spMkLst>
        </pc:spChg>
        <pc:spChg chg="add mod">
          <ac:chgData name="Natalie Carpenter" userId="cd6f5a09-d889-40c4-9f1a-56b3fb68287d" providerId="ADAL" clId="{367512D4-60B3-43BA-8B35-C30AAA82FE43}" dt="2024-11-04T10:35:58.133" v="1963" actId="26606"/>
          <ac:spMkLst>
            <pc:docMk/>
            <pc:sldMk cId="1244239173" sldId="334"/>
            <ac:spMk id="18" creationId="{16D5FB76-8D17-B888-01BF-373D5DED7161}"/>
          </ac:spMkLst>
        </pc:spChg>
        <pc:spChg chg="add">
          <ac:chgData name="Natalie Carpenter" userId="cd6f5a09-d889-40c4-9f1a-56b3fb68287d" providerId="ADAL" clId="{367512D4-60B3-43BA-8B35-C30AAA82FE43}" dt="2024-11-04T10:36:45.674" v="1979" actId="26606"/>
          <ac:spMkLst>
            <pc:docMk/>
            <pc:sldMk cId="1244239173" sldId="334"/>
            <ac:spMk id="20" creationId="{08C9B587-E65E-4B52-B37C-ABEBB6E87928}"/>
          </ac:spMkLst>
        </pc:spChg>
        <pc:picChg chg="add mod ord">
          <ac:chgData name="Natalie Carpenter" userId="cd6f5a09-d889-40c4-9f1a-56b3fb68287d" providerId="ADAL" clId="{367512D4-60B3-43BA-8B35-C30AAA82FE43}" dt="2024-11-04T10:36:45.674" v="1979" actId="26606"/>
          <ac:picMkLst>
            <pc:docMk/>
            <pc:sldMk cId="1244239173" sldId="334"/>
            <ac:picMk id="9" creationId="{89C46E2F-7581-6DC9-5BAE-F5D807BD45B0}"/>
          </ac:picMkLst>
        </pc:picChg>
      </pc:sldChg>
      <pc:sldChg chg="addSp delSp modSp mod setBg delDesignElem">
        <pc:chgData name="Natalie Carpenter" userId="cd6f5a09-d889-40c4-9f1a-56b3fb68287d" providerId="ADAL" clId="{367512D4-60B3-43BA-8B35-C30AAA82FE43}" dt="2024-11-04T11:20:05.645" v="2636" actId="26606"/>
        <pc:sldMkLst>
          <pc:docMk/>
          <pc:sldMk cId="387818751" sldId="335"/>
        </pc:sldMkLst>
        <pc:spChg chg="mod">
          <ac:chgData name="Natalie Carpenter" userId="cd6f5a09-d889-40c4-9f1a-56b3fb68287d" providerId="ADAL" clId="{367512D4-60B3-43BA-8B35-C30AAA82FE43}" dt="2024-11-04T11:20:05.645" v="2636" actId="26606"/>
          <ac:spMkLst>
            <pc:docMk/>
            <pc:sldMk cId="387818751" sldId="335"/>
            <ac:spMk id="5" creationId="{E8EE4078-CFFD-260C-4EDC-2167ED7B6031}"/>
          </ac:spMkLst>
        </pc:spChg>
        <pc:spChg chg="add del">
          <ac:chgData name="Natalie Carpenter" userId="cd6f5a09-d889-40c4-9f1a-56b3fb68287d" providerId="ADAL" clId="{367512D4-60B3-43BA-8B35-C30AAA82FE43}" dt="2024-11-04T11:20:05.629" v="2635" actId="26606"/>
          <ac:spMkLst>
            <pc:docMk/>
            <pc:sldMk cId="387818751" sldId="335"/>
            <ac:spMk id="27" creationId="{DCC231C8-C761-4B31-9B1C-C6D19248C6B3}"/>
          </ac:spMkLst>
        </pc:spChg>
        <pc:spChg chg="add del">
          <ac:chgData name="Natalie Carpenter" userId="cd6f5a09-d889-40c4-9f1a-56b3fb68287d" providerId="ADAL" clId="{367512D4-60B3-43BA-8B35-C30AAA82FE43}" dt="2024-11-04T11:20:00.187" v="2633" actId="26606"/>
          <ac:spMkLst>
            <pc:docMk/>
            <pc:sldMk cId="387818751" sldId="335"/>
            <ac:spMk id="28" creationId="{7517A47C-B2E5-4B79-8061-D74B1311AF6E}"/>
          </ac:spMkLst>
        </pc:spChg>
        <pc:spChg chg="add del">
          <ac:chgData name="Natalie Carpenter" userId="cd6f5a09-d889-40c4-9f1a-56b3fb68287d" providerId="ADAL" clId="{367512D4-60B3-43BA-8B35-C30AAA82FE43}" dt="2024-11-04T11:20:00.187" v="2633" actId="26606"/>
          <ac:spMkLst>
            <pc:docMk/>
            <pc:sldMk cId="387818751" sldId="335"/>
            <ac:spMk id="30" creationId="{C505E780-2083-4CB5-A42A-5E0E2908ECC3}"/>
          </ac:spMkLst>
        </pc:spChg>
        <pc:spChg chg="add del">
          <ac:chgData name="Natalie Carpenter" userId="cd6f5a09-d889-40c4-9f1a-56b3fb68287d" providerId="ADAL" clId="{367512D4-60B3-43BA-8B35-C30AAA82FE43}" dt="2024-11-04T11:20:00.187" v="2633" actId="26606"/>
          <ac:spMkLst>
            <pc:docMk/>
            <pc:sldMk cId="387818751" sldId="335"/>
            <ac:spMk id="32" creationId="{D2C0AE1C-0118-41AE-8A10-7CDCBF10E96F}"/>
          </ac:spMkLst>
        </pc:spChg>
        <pc:spChg chg="add del">
          <ac:chgData name="Natalie Carpenter" userId="cd6f5a09-d889-40c4-9f1a-56b3fb68287d" providerId="ADAL" clId="{367512D4-60B3-43BA-8B35-C30AAA82FE43}" dt="2024-11-04T11:20:00.187" v="2633" actId="26606"/>
          <ac:spMkLst>
            <pc:docMk/>
            <pc:sldMk cId="387818751" sldId="335"/>
            <ac:spMk id="34" creationId="{463EEC44-1BA3-44ED-81FC-A644B04B2A44}"/>
          </ac:spMkLst>
        </pc:spChg>
        <pc:spChg chg="add">
          <ac:chgData name="Natalie Carpenter" userId="cd6f5a09-d889-40c4-9f1a-56b3fb68287d" providerId="ADAL" clId="{367512D4-60B3-43BA-8B35-C30AAA82FE43}" dt="2024-11-04T11:20:05.645" v="2636" actId="26606"/>
          <ac:spMkLst>
            <pc:docMk/>
            <pc:sldMk cId="387818751" sldId="335"/>
            <ac:spMk id="38" creationId="{6C4028FD-8BAA-4A19-BFDE-594D991B7552}"/>
          </ac:spMkLst>
        </pc:spChg>
        <pc:graphicFrameChg chg="add del mod">
          <ac:chgData name="Natalie Carpenter" userId="cd6f5a09-d889-40c4-9f1a-56b3fb68287d" providerId="ADAL" clId="{367512D4-60B3-43BA-8B35-C30AAA82FE43}" dt="2024-11-04T11:20:05.645" v="2636" actId="26606"/>
          <ac:graphicFrameMkLst>
            <pc:docMk/>
            <pc:sldMk cId="387818751" sldId="335"/>
            <ac:graphicFrameMk id="22" creationId="{64351BB6-6F36-4000-B4D6-EB24D99A2603}"/>
          </ac:graphicFrameMkLst>
        </pc:graphicFrameChg>
        <pc:graphicFrameChg chg="add del">
          <ac:chgData name="Natalie Carpenter" userId="cd6f5a09-d889-40c4-9f1a-56b3fb68287d" providerId="ADAL" clId="{367512D4-60B3-43BA-8B35-C30AAA82FE43}" dt="2024-11-04T11:20:00.187" v="2633" actId="26606"/>
          <ac:graphicFrameMkLst>
            <pc:docMk/>
            <pc:sldMk cId="387818751" sldId="335"/>
            <ac:graphicFrameMk id="24" creationId="{7AABD0C7-DE4C-6646-141F-50524B4E6794}"/>
          </ac:graphicFrameMkLst>
        </pc:graphicFrameChg>
        <pc:graphicFrameChg chg="add del">
          <ac:chgData name="Natalie Carpenter" userId="cd6f5a09-d889-40c4-9f1a-56b3fb68287d" providerId="ADAL" clId="{367512D4-60B3-43BA-8B35-C30AAA82FE43}" dt="2024-11-04T11:20:05.629" v="2635" actId="26606"/>
          <ac:graphicFrameMkLst>
            <pc:docMk/>
            <pc:sldMk cId="387818751" sldId="335"/>
            <ac:graphicFrameMk id="36" creationId="{64351BB6-6F36-4000-B4D6-EB24D99A2603}"/>
          </ac:graphicFrameMkLst>
        </pc:graphicFrameChg>
        <pc:graphicFrameChg chg="add">
          <ac:chgData name="Natalie Carpenter" userId="cd6f5a09-d889-40c4-9f1a-56b3fb68287d" providerId="ADAL" clId="{367512D4-60B3-43BA-8B35-C30AAA82FE43}" dt="2024-11-04T11:20:05.645" v="2636" actId="26606"/>
          <ac:graphicFrameMkLst>
            <pc:docMk/>
            <pc:sldMk cId="387818751" sldId="335"/>
            <ac:graphicFrameMk id="39" creationId="{64351BB6-6F36-4000-B4D6-EB24D99A2603}"/>
          </ac:graphicFrameMkLst>
        </pc:graphicFrameChg>
      </pc:sldChg>
      <pc:sldChg chg="modSp mod delDesignElem">
        <pc:chgData name="Natalie Carpenter" userId="cd6f5a09-d889-40c4-9f1a-56b3fb68287d" providerId="ADAL" clId="{367512D4-60B3-43BA-8B35-C30AAA82FE43}" dt="2024-11-04T12:51:03.140" v="2944" actId="20577"/>
        <pc:sldMkLst>
          <pc:docMk/>
          <pc:sldMk cId="4181769662" sldId="336"/>
        </pc:sldMkLst>
        <pc:spChg chg="mod">
          <ac:chgData name="Natalie Carpenter" userId="cd6f5a09-d889-40c4-9f1a-56b3fb68287d" providerId="ADAL" clId="{367512D4-60B3-43BA-8B35-C30AAA82FE43}" dt="2024-11-04T11:26:09.561" v="2684" actId="20577"/>
          <ac:spMkLst>
            <pc:docMk/>
            <pc:sldMk cId="4181769662" sldId="336"/>
            <ac:spMk id="5" creationId="{E8EE4078-CFFD-260C-4EDC-2167ED7B6031}"/>
          </ac:spMkLst>
        </pc:spChg>
        <pc:graphicFrameChg chg="mod">
          <ac:chgData name="Natalie Carpenter" userId="cd6f5a09-d889-40c4-9f1a-56b3fb68287d" providerId="ADAL" clId="{367512D4-60B3-43BA-8B35-C30AAA82FE43}" dt="2024-11-04T12:51:03.140" v="2944" actId="20577"/>
          <ac:graphicFrameMkLst>
            <pc:docMk/>
            <pc:sldMk cId="4181769662" sldId="336"/>
            <ac:graphicFrameMk id="22" creationId="{64351BB6-6F36-4000-B4D6-EB24D99A2603}"/>
          </ac:graphicFrameMkLst>
        </pc:graphicFrameChg>
      </pc:sldChg>
      <pc:sldChg chg="addSp delSp modSp new mod setBg">
        <pc:chgData name="Natalie Carpenter" userId="cd6f5a09-d889-40c4-9f1a-56b3fb68287d" providerId="ADAL" clId="{367512D4-60B3-43BA-8B35-C30AAA82FE43}" dt="2024-11-04T12:34:18.463" v="2713" actId="26606"/>
        <pc:sldMkLst>
          <pc:docMk/>
          <pc:sldMk cId="783761532" sldId="337"/>
        </pc:sldMkLst>
        <pc:spChg chg="add del">
          <ac:chgData name="Natalie Carpenter" userId="cd6f5a09-d889-40c4-9f1a-56b3fb68287d" providerId="ADAL" clId="{367512D4-60B3-43BA-8B35-C30AAA82FE43}" dt="2024-11-04T12:34:18.460" v="2712" actId="26606"/>
          <ac:spMkLst>
            <pc:docMk/>
            <pc:sldMk cId="783761532" sldId="337"/>
            <ac:spMk id="8" creationId="{0B761509-3B9A-49A6-A84B-C3D86811697D}"/>
          </ac:spMkLst>
        </pc:spChg>
        <pc:spChg chg="add del">
          <ac:chgData name="Natalie Carpenter" userId="cd6f5a09-d889-40c4-9f1a-56b3fb68287d" providerId="ADAL" clId="{367512D4-60B3-43BA-8B35-C30AAA82FE43}" dt="2024-11-04T12:34:18.460" v="2712" actId="26606"/>
          <ac:spMkLst>
            <pc:docMk/>
            <pc:sldMk cId="783761532" sldId="337"/>
            <ac:spMk id="10" creationId="{91DE43FD-EB47-414A-B0AB-169B0FFFA527}"/>
          </ac:spMkLst>
        </pc:spChg>
        <pc:spChg chg="add">
          <ac:chgData name="Natalie Carpenter" userId="cd6f5a09-d889-40c4-9f1a-56b3fb68287d" providerId="ADAL" clId="{367512D4-60B3-43BA-8B35-C30AAA82FE43}" dt="2024-11-04T12:34:18.463" v="2713" actId="26606"/>
          <ac:spMkLst>
            <pc:docMk/>
            <pc:sldMk cId="783761532" sldId="337"/>
            <ac:spMk id="16" creationId="{32BC26D8-82FB-445E-AA49-62A77D7C1EE0}"/>
          </ac:spMkLst>
        </pc:spChg>
        <pc:spChg chg="add">
          <ac:chgData name="Natalie Carpenter" userId="cd6f5a09-d889-40c4-9f1a-56b3fb68287d" providerId="ADAL" clId="{367512D4-60B3-43BA-8B35-C30AAA82FE43}" dt="2024-11-04T12:34:18.463" v="2713" actId="26606"/>
          <ac:spMkLst>
            <pc:docMk/>
            <pc:sldMk cId="783761532" sldId="337"/>
            <ac:spMk id="17" creationId="{CB44330D-EA18-4254-AA95-EB49948539B8}"/>
          </ac:spMkLst>
        </pc:spChg>
        <pc:grpChg chg="add del">
          <ac:chgData name="Natalie Carpenter" userId="cd6f5a09-d889-40c4-9f1a-56b3fb68287d" providerId="ADAL" clId="{367512D4-60B3-43BA-8B35-C30AAA82FE43}" dt="2024-11-04T12:34:18.460" v="2712" actId="26606"/>
          <ac:grpSpMkLst>
            <pc:docMk/>
            <pc:sldMk cId="783761532" sldId="337"/>
            <ac:grpSpMk id="12" creationId="{58495BCC-CE77-4CC2-952E-846F41119FD5}"/>
          </ac:grpSpMkLst>
        </pc:grpChg>
        <pc:picChg chg="add mod">
          <ac:chgData name="Natalie Carpenter" userId="cd6f5a09-d889-40c4-9f1a-56b3fb68287d" providerId="ADAL" clId="{367512D4-60B3-43BA-8B35-C30AAA82FE43}" dt="2024-11-04T12:34:18.463" v="2713" actId="26606"/>
          <ac:picMkLst>
            <pc:docMk/>
            <pc:sldMk cId="783761532" sldId="337"/>
            <ac:picMk id="3" creationId="{147C3A79-62D1-3D03-D675-B28E47B5E843}"/>
          </ac:picMkLst>
        </pc:picChg>
      </pc:sldChg>
      <pc:sldChg chg="addSp delSp add del setBg delDesignElem">
        <pc:chgData name="Natalie Carpenter" userId="cd6f5a09-d889-40c4-9f1a-56b3fb68287d" providerId="ADAL" clId="{367512D4-60B3-43BA-8B35-C30AAA82FE43}" dt="2024-11-04T12:33:32.182" v="2709"/>
        <pc:sldMkLst>
          <pc:docMk/>
          <pc:sldMk cId="2293559063" sldId="338"/>
        </pc:sldMkLst>
        <pc:spChg chg="add del">
          <ac:chgData name="Natalie Carpenter" userId="cd6f5a09-d889-40c4-9f1a-56b3fb68287d" providerId="ADAL" clId="{367512D4-60B3-43BA-8B35-C30AAA82FE43}" dt="2024-11-04T12:33:32.182" v="2709"/>
          <ac:spMkLst>
            <pc:docMk/>
            <pc:sldMk cId="2293559063" sldId="338"/>
            <ac:spMk id="20" creationId="{2E442304-DDBD-4F7B-8017-36BCC863FB40}"/>
          </ac:spMkLst>
        </pc:spChg>
        <pc:spChg chg="add del">
          <ac:chgData name="Natalie Carpenter" userId="cd6f5a09-d889-40c4-9f1a-56b3fb68287d" providerId="ADAL" clId="{367512D4-60B3-43BA-8B35-C30AAA82FE43}" dt="2024-11-04T12:33:32.182" v="2709"/>
          <ac:spMkLst>
            <pc:docMk/>
            <pc:sldMk cId="2293559063" sldId="338"/>
            <ac:spMk id="21" creationId="{5E107275-3853-46FD-A241-DE4355A42675}"/>
          </ac:spMkLst>
        </pc:spChg>
      </pc:sldChg>
      <pc:sldChg chg="modSp mod">
        <pc:chgData name="Natalie Carpenter" userId="cd6f5a09-d889-40c4-9f1a-56b3fb68287d" providerId="ADAL" clId="{367512D4-60B3-43BA-8B35-C30AAA82FE43}" dt="2024-11-04T13:23:33.196" v="2965" actId="20577"/>
        <pc:sldMkLst>
          <pc:docMk/>
          <pc:sldMk cId="2840199376" sldId="338"/>
        </pc:sldMkLst>
        <pc:spChg chg="mod">
          <ac:chgData name="Natalie Carpenter" userId="cd6f5a09-d889-40c4-9f1a-56b3fb68287d" providerId="ADAL" clId="{367512D4-60B3-43BA-8B35-C30AAA82FE43}" dt="2024-11-04T13:23:33.196" v="2965" actId="20577"/>
          <ac:spMkLst>
            <pc:docMk/>
            <pc:sldMk cId="2840199376" sldId="338"/>
            <ac:spMk id="5" creationId="{E8EE4078-CFFD-260C-4EDC-2167ED7B6031}"/>
          </ac:spMkLst>
        </pc:spChg>
        <pc:graphicFrameChg chg="mod">
          <ac:chgData name="Natalie Carpenter" userId="cd6f5a09-d889-40c4-9f1a-56b3fb68287d" providerId="ADAL" clId="{367512D4-60B3-43BA-8B35-C30AAA82FE43}" dt="2024-11-04T12:43:06.045" v="2874" actId="20577"/>
          <ac:graphicFrameMkLst>
            <pc:docMk/>
            <pc:sldMk cId="2840199376" sldId="338"/>
            <ac:graphicFrameMk id="22" creationId="{64351BB6-6F36-4000-B4D6-EB24D99A2603}"/>
          </ac:graphicFrameMkLst>
        </pc:graphicFrameChg>
      </pc:sldChg>
      <pc:sldChg chg="modSp new del mod">
        <pc:chgData name="Natalie Carpenter" userId="cd6f5a09-d889-40c4-9f1a-56b3fb68287d" providerId="ADAL" clId="{367512D4-60B3-43BA-8B35-C30AAA82FE43}" dt="2024-11-04T12:52:09.225" v="2950" actId="680"/>
        <pc:sldMkLst>
          <pc:docMk/>
          <pc:sldMk cId="1293024333" sldId="339"/>
        </pc:sldMkLst>
        <pc:spChg chg="mod">
          <ac:chgData name="Natalie Carpenter" userId="cd6f5a09-d889-40c4-9f1a-56b3fb68287d" providerId="ADAL" clId="{367512D4-60B3-43BA-8B35-C30AAA82FE43}" dt="2024-11-04T12:52:08.543" v="2949"/>
          <ac:spMkLst>
            <pc:docMk/>
            <pc:sldMk cId="1293024333" sldId="339"/>
            <ac:spMk id="3" creationId="{2724627A-6A8F-6131-587A-2C5064CE2341}"/>
          </ac:spMkLst>
        </pc:spChg>
      </pc:sldChg>
      <pc:sldChg chg="addSp delSp modSp new mod modClrScheme chgLayout">
        <pc:chgData name="Natalie Carpenter" userId="cd6f5a09-d889-40c4-9f1a-56b3fb68287d" providerId="ADAL" clId="{367512D4-60B3-43BA-8B35-C30AAA82FE43}" dt="2024-11-04T12:52:48.723" v="2963" actId="1076"/>
        <pc:sldMkLst>
          <pc:docMk/>
          <pc:sldMk cId="2920390871" sldId="339"/>
        </pc:sldMkLst>
        <pc:spChg chg="del mod ord">
          <ac:chgData name="Natalie Carpenter" userId="cd6f5a09-d889-40c4-9f1a-56b3fb68287d" providerId="ADAL" clId="{367512D4-60B3-43BA-8B35-C30AAA82FE43}" dt="2024-11-04T12:52:22.579" v="2952" actId="700"/>
          <ac:spMkLst>
            <pc:docMk/>
            <pc:sldMk cId="2920390871" sldId="339"/>
            <ac:spMk id="2" creationId="{93910E9D-EE47-76E6-0237-CDFCE7F8C26B}"/>
          </ac:spMkLst>
        </pc:spChg>
        <pc:spChg chg="del mod ord">
          <ac:chgData name="Natalie Carpenter" userId="cd6f5a09-d889-40c4-9f1a-56b3fb68287d" providerId="ADAL" clId="{367512D4-60B3-43BA-8B35-C30AAA82FE43}" dt="2024-11-04T12:52:22.579" v="2952" actId="700"/>
          <ac:spMkLst>
            <pc:docMk/>
            <pc:sldMk cId="2920390871" sldId="339"/>
            <ac:spMk id="3" creationId="{43D2CE92-0EBA-26C9-9A17-F208A63E0497}"/>
          </ac:spMkLst>
        </pc:spChg>
        <pc:spChg chg="add mod ord">
          <ac:chgData name="Natalie Carpenter" userId="cd6f5a09-d889-40c4-9f1a-56b3fb68287d" providerId="ADAL" clId="{367512D4-60B3-43BA-8B35-C30AAA82FE43}" dt="2024-11-04T12:52:25.969" v="2953"/>
          <ac:spMkLst>
            <pc:docMk/>
            <pc:sldMk cId="2920390871" sldId="339"/>
            <ac:spMk id="4" creationId="{B697146C-22ED-7D00-0200-45714034FEFE}"/>
          </ac:spMkLst>
        </pc:spChg>
        <pc:spChg chg="add mod ord">
          <ac:chgData name="Natalie Carpenter" userId="cd6f5a09-d889-40c4-9f1a-56b3fb68287d" providerId="ADAL" clId="{367512D4-60B3-43BA-8B35-C30AAA82FE43}" dt="2024-11-04T12:52:38.089" v="2961" actId="20577"/>
          <ac:spMkLst>
            <pc:docMk/>
            <pc:sldMk cId="2920390871" sldId="339"/>
            <ac:spMk id="5" creationId="{6E0B3300-45CF-E3C5-3C31-91A52AC4133D}"/>
          </ac:spMkLst>
        </pc:spChg>
        <pc:spChg chg="add mod ord">
          <ac:chgData name="Natalie Carpenter" userId="cd6f5a09-d889-40c4-9f1a-56b3fb68287d" providerId="ADAL" clId="{367512D4-60B3-43BA-8B35-C30AAA82FE43}" dt="2024-11-04T12:52:45.856" v="2962" actId="1076"/>
          <ac:spMkLst>
            <pc:docMk/>
            <pc:sldMk cId="2920390871" sldId="339"/>
            <ac:spMk id="6" creationId="{7A572962-62C3-C1B1-46A6-B94DAD3C8767}"/>
          </ac:spMkLst>
        </pc:spChg>
        <pc:spChg chg="add mod ord">
          <ac:chgData name="Natalie Carpenter" userId="cd6f5a09-d889-40c4-9f1a-56b3fb68287d" providerId="ADAL" clId="{367512D4-60B3-43BA-8B35-C30AAA82FE43}" dt="2024-11-04T12:52:48.723" v="2963" actId="1076"/>
          <ac:spMkLst>
            <pc:docMk/>
            <pc:sldMk cId="2920390871" sldId="339"/>
            <ac:spMk id="7" creationId="{30059418-ABF5-4BB0-EE58-58B4FCF39604}"/>
          </ac:spMkLst>
        </pc:spChg>
      </pc:sldChg>
      <pc:sldChg chg="addSp modSp new mod">
        <pc:chgData name="Natalie Carpenter" userId="cd6f5a09-d889-40c4-9f1a-56b3fb68287d" providerId="ADAL" clId="{367512D4-60B3-43BA-8B35-C30AAA82FE43}" dt="2024-11-05T08:31:33.246" v="2974" actId="14100"/>
        <pc:sldMkLst>
          <pc:docMk/>
          <pc:sldMk cId="205315749" sldId="340"/>
        </pc:sldMkLst>
        <pc:graphicFrameChg chg="add mod">
          <ac:chgData name="Natalie Carpenter" userId="cd6f5a09-d889-40c4-9f1a-56b3fb68287d" providerId="ADAL" clId="{367512D4-60B3-43BA-8B35-C30AAA82FE43}" dt="2024-11-05T08:31:33.246" v="2974" actId="14100"/>
          <ac:graphicFrameMkLst>
            <pc:docMk/>
            <pc:sldMk cId="205315749" sldId="340"/>
            <ac:graphicFrameMk id="2" creationId="{4E2D797D-ABC5-CC83-542A-3355E6B92295}"/>
          </ac:graphicFrameMkLst>
        </pc:graphicFrameChg>
      </pc:sldChg>
      <pc:sldMasterChg chg="modSldLayout">
        <pc:chgData name="Natalie Carpenter" userId="cd6f5a09-d889-40c4-9f1a-56b3fb68287d" providerId="ADAL" clId="{367512D4-60B3-43BA-8B35-C30AAA82FE43}" dt="2024-11-04T10:36:38.266" v="1975"/>
        <pc:sldMasterMkLst>
          <pc:docMk/>
          <pc:sldMasterMk cId="1206280870" sldId="2147483683"/>
        </pc:sldMasterMkLst>
        <pc:sldLayoutChg chg="addSp">
          <pc:chgData name="Natalie Carpenter" userId="cd6f5a09-d889-40c4-9f1a-56b3fb68287d" providerId="ADAL" clId="{367512D4-60B3-43BA-8B35-C30AAA82FE43}" dt="2024-11-04T10:36:38.266" v="1975"/>
          <pc:sldLayoutMkLst>
            <pc:docMk/>
            <pc:sldMasterMk cId="1206280870" sldId="2147483683"/>
            <pc:sldLayoutMk cId="3029287502" sldId="2147483684"/>
          </pc:sldLayoutMkLst>
          <pc:spChg chg="add">
            <ac:chgData name="Natalie Carpenter" userId="cd6f5a09-d889-40c4-9f1a-56b3fb68287d" providerId="ADAL" clId="{367512D4-60B3-43BA-8B35-C30AAA82FE43}" dt="2024-11-04T10:36:38.266" v="1975"/>
            <ac:spMkLst>
              <pc:docMk/>
              <pc:sldMasterMk cId="1206280870" sldId="2147483683"/>
              <pc:sldLayoutMk cId="3029287502" sldId="2147483684"/>
              <ac:spMk id="8" creationId="{67AF0142-CA9F-1B23-B03B-23C8166B4F4A}"/>
            </ac:spMkLst>
          </pc:spChg>
          <pc:spChg chg="add">
            <ac:chgData name="Natalie Carpenter" userId="cd6f5a09-d889-40c4-9f1a-56b3fb68287d" providerId="ADAL" clId="{367512D4-60B3-43BA-8B35-C30AAA82FE43}" dt="2024-11-04T10:36:38.266" v="1975"/>
            <ac:spMkLst>
              <pc:docMk/>
              <pc:sldMasterMk cId="1206280870" sldId="2147483683"/>
              <pc:sldLayoutMk cId="3029287502" sldId="2147483684"/>
              <ac:spMk id="9" creationId="{B7111B1B-159D-4F37-9718-7B952863EE3E}"/>
            </ac:spMkLst>
          </pc:spChg>
        </pc:sldLayoutChg>
        <pc:sldLayoutChg chg="addSp">
          <pc:chgData name="Natalie Carpenter" userId="cd6f5a09-d889-40c4-9f1a-56b3fb68287d" providerId="ADAL" clId="{367512D4-60B3-43BA-8B35-C30AAA82FE43}" dt="2024-11-04T10:36:38.266" v="1975"/>
          <pc:sldLayoutMkLst>
            <pc:docMk/>
            <pc:sldMasterMk cId="1206280870" sldId="2147483683"/>
            <pc:sldLayoutMk cId="3976645084" sldId="2147483686"/>
          </pc:sldLayoutMkLst>
          <pc:spChg chg="add">
            <ac:chgData name="Natalie Carpenter" userId="cd6f5a09-d889-40c4-9f1a-56b3fb68287d" providerId="ADAL" clId="{367512D4-60B3-43BA-8B35-C30AAA82FE43}" dt="2024-11-04T10:36:38.266" v="1975"/>
            <ac:spMkLst>
              <pc:docMk/>
              <pc:sldMasterMk cId="1206280870" sldId="2147483683"/>
              <pc:sldLayoutMk cId="3976645084" sldId="2147483686"/>
              <ac:spMk id="7" creationId="{480D645A-2158-0E55-6B17-1BAEACF9D07E}"/>
            </ac:spMkLst>
          </pc:spChg>
          <pc:spChg chg="add">
            <ac:chgData name="Natalie Carpenter" userId="cd6f5a09-d889-40c4-9f1a-56b3fb68287d" providerId="ADAL" clId="{367512D4-60B3-43BA-8B35-C30AAA82FE43}" dt="2024-11-04T10:36:38.266" v="1975"/>
            <ac:spMkLst>
              <pc:docMk/>
              <pc:sldMasterMk cId="1206280870" sldId="2147483683"/>
              <pc:sldLayoutMk cId="3976645084" sldId="2147483686"/>
              <ac:spMk id="8" creationId="{8CBD2C44-8D7C-46C3-B0A3-83B2CC6B33AE}"/>
            </ac:spMkLst>
          </pc:spChg>
          <pc:spChg chg="add">
            <ac:chgData name="Natalie Carpenter" userId="cd6f5a09-d889-40c4-9f1a-56b3fb68287d" providerId="ADAL" clId="{367512D4-60B3-43BA-8B35-C30AAA82FE43}" dt="2024-11-04T10:36:38.266" v="1975"/>
            <ac:spMkLst>
              <pc:docMk/>
              <pc:sldMasterMk cId="1206280870" sldId="2147483683"/>
              <pc:sldLayoutMk cId="3976645084" sldId="2147483686"/>
              <ac:spMk id="9" creationId="{3A2412CF-5404-5CD6-4B8B-F0121F17B5F3}"/>
            </ac:spMkLst>
          </pc:spChg>
          <pc:spChg chg="add">
            <ac:chgData name="Natalie Carpenter" userId="cd6f5a09-d889-40c4-9f1a-56b3fb68287d" providerId="ADAL" clId="{367512D4-60B3-43BA-8B35-C30AAA82FE43}" dt="2024-11-04T10:36:38.266" v="1975"/>
            <ac:spMkLst>
              <pc:docMk/>
              <pc:sldMasterMk cId="1206280870" sldId="2147483683"/>
              <pc:sldLayoutMk cId="3976645084" sldId="2147483686"/>
              <ac:spMk id="10" creationId="{4571C540-B343-DC67-027C-F370183615AB}"/>
            </ac:spMkLst>
          </pc:spChg>
          <pc:spChg chg="add">
            <ac:chgData name="Natalie Carpenter" userId="cd6f5a09-d889-40c4-9f1a-56b3fb68287d" providerId="ADAL" clId="{367512D4-60B3-43BA-8B35-C30AAA82FE43}" dt="2024-11-04T10:36:38.266" v="1975"/>
            <ac:spMkLst>
              <pc:docMk/>
              <pc:sldMasterMk cId="1206280870" sldId="2147483683"/>
              <pc:sldLayoutMk cId="3976645084" sldId="2147483686"/>
              <ac:spMk id="11" creationId="{A9A2D22D-2885-2676-E41F-759E63F2FA95}"/>
            </ac:spMkLst>
          </pc:spChg>
          <pc:spChg chg="add">
            <ac:chgData name="Natalie Carpenter" userId="cd6f5a09-d889-40c4-9f1a-56b3fb68287d" providerId="ADAL" clId="{367512D4-60B3-43BA-8B35-C30AAA82FE43}" dt="2024-11-04T10:36:38.266" v="1975"/>
            <ac:spMkLst>
              <pc:docMk/>
              <pc:sldMasterMk cId="1206280870" sldId="2147483683"/>
              <pc:sldLayoutMk cId="3976645084" sldId="2147483686"/>
              <ac:spMk id="12" creationId="{BEFBC672-F52C-B6FE-1DCD-BFAC664357DC}"/>
            </ac:spMkLst>
          </pc:spChg>
        </pc:sldLayoutChg>
        <pc:sldLayoutChg chg="addSp">
          <pc:chgData name="Natalie Carpenter" userId="cd6f5a09-d889-40c4-9f1a-56b3fb68287d" providerId="ADAL" clId="{367512D4-60B3-43BA-8B35-C30AAA82FE43}" dt="2024-11-04T10:36:38.266" v="1975"/>
          <pc:sldLayoutMkLst>
            <pc:docMk/>
            <pc:sldMasterMk cId="1206280870" sldId="2147483683"/>
            <pc:sldLayoutMk cId="3521951344" sldId="2147483688"/>
          </pc:sldLayoutMkLst>
          <pc:spChg chg="add">
            <ac:chgData name="Natalie Carpenter" userId="cd6f5a09-d889-40c4-9f1a-56b3fb68287d" providerId="ADAL" clId="{367512D4-60B3-43BA-8B35-C30AAA82FE43}" dt="2024-11-04T10:36:38.266" v="1975"/>
            <ac:spMkLst>
              <pc:docMk/>
              <pc:sldMasterMk cId="1206280870" sldId="2147483683"/>
              <pc:sldLayoutMk cId="3521951344" sldId="2147483688"/>
              <ac:spMk id="10" creationId="{52534641-CCD6-09B8-427D-0DF8C33F6081}"/>
            </ac:spMkLst>
          </pc:spChg>
          <pc:spChg chg="add">
            <ac:chgData name="Natalie Carpenter" userId="cd6f5a09-d889-40c4-9f1a-56b3fb68287d" providerId="ADAL" clId="{367512D4-60B3-43BA-8B35-C30AAA82FE43}" dt="2024-11-04T10:36:38.266" v="1975"/>
            <ac:spMkLst>
              <pc:docMk/>
              <pc:sldMasterMk cId="1206280870" sldId="2147483683"/>
              <pc:sldLayoutMk cId="3521951344" sldId="2147483688"/>
              <ac:spMk id="12" creationId="{15AE2895-23A9-50CA-84C4-A6E66F97CDFC}"/>
            </ac:spMkLst>
          </pc:spChg>
          <pc:picChg chg="add">
            <ac:chgData name="Natalie Carpenter" userId="cd6f5a09-d889-40c4-9f1a-56b3fb68287d" providerId="ADAL" clId="{367512D4-60B3-43BA-8B35-C30AAA82FE43}" dt="2024-11-04T10:36:38.266" v="1975"/>
            <ac:picMkLst>
              <pc:docMk/>
              <pc:sldMasterMk cId="1206280870" sldId="2147483683"/>
              <pc:sldLayoutMk cId="3521951344" sldId="2147483688"/>
              <ac:picMk id="11" creationId="{39D7B3FD-F3CC-0106-1480-2727CA187CCA}"/>
            </ac:picMkLst>
          </pc:picChg>
          <pc:picChg chg="add">
            <ac:chgData name="Natalie Carpenter" userId="cd6f5a09-d889-40c4-9f1a-56b3fb68287d" providerId="ADAL" clId="{367512D4-60B3-43BA-8B35-C30AAA82FE43}" dt="2024-11-04T10:36:38.266" v="1975"/>
            <ac:picMkLst>
              <pc:docMk/>
              <pc:sldMasterMk cId="1206280870" sldId="2147483683"/>
              <pc:sldLayoutMk cId="3521951344" sldId="2147483688"/>
              <ac:picMk id="13" creationId="{3C299E64-40EC-C2BD-A834-A5E1D3B6A541}"/>
            </ac:picMkLst>
          </pc:picChg>
        </pc:sldLayoutChg>
        <pc:sldLayoutChg chg="addSp">
          <pc:chgData name="Natalie Carpenter" userId="cd6f5a09-d889-40c4-9f1a-56b3fb68287d" providerId="ADAL" clId="{367512D4-60B3-43BA-8B35-C30AAA82FE43}" dt="2024-11-04T10:36:38.266" v="1975"/>
          <pc:sldLayoutMkLst>
            <pc:docMk/>
            <pc:sldMasterMk cId="1206280870" sldId="2147483683"/>
            <pc:sldLayoutMk cId="1342052633" sldId="2147483689"/>
          </pc:sldLayoutMkLst>
          <pc:spChg chg="add">
            <ac:chgData name="Natalie Carpenter" userId="cd6f5a09-d889-40c4-9f1a-56b3fb68287d" providerId="ADAL" clId="{367512D4-60B3-43BA-8B35-C30AAA82FE43}" dt="2024-11-04T10:36:38.266" v="1975"/>
            <ac:spMkLst>
              <pc:docMk/>
              <pc:sldMasterMk cId="1206280870" sldId="2147483683"/>
              <pc:sldLayoutMk cId="1342052633" sldId="2147483689"/>
              <ac:spMk id="6" creationId="{72A5A98E-3103-CEBB-0066-2073045940A7}"/>
            </ac:spMkLst>
          </pc:spChg>
          <pc:spChg chg="add">
            <ac:chgData name="Natalie Carpenter" userId="cd6f5a09-d889-40c4-9f1a-56b3fb68287d" providerId="ADAL" clId="{367512D4-60B3-43BA-8B35-C30AAA82FE43}" dt="2024-11-04T10:36:38.266" v="1975"/>
            <ac:spMkLst>
              <pc:docMk/>
              <pc:sldMasterMk cId="1206280870" sldId="2147483683"/>
              <pc:sldLayoutMk cId="1342052633" sldId="2147483689"/>
              <ac:spMk id="7" creationId="{FC3D1EE6-23E9-CF51-5766-8675D0B4C6C5}"/>
            </ac:spMkLst>
          </pc:spChg>
        </pc:sldLayoutChg>
        <pc:sldLayoutChg chg="addSp">
          <pc:chgData name="Natalie Carpenter" userId="cd6f5a09-d889-40c4-9f1a-56b3fb68287d" providerId="ADAL" clId="{367512D4-60B3-43BA-8B35-C30AAA82FE43}" dt="2024-11-04T10:36:38.266" v="1975"/>
          <pc:sldLayoutMkLst>
            <pc:docMk/>
            <pc:sldMasterMk cId="1206280870" sldId="2147483683"/>
            <pc:sldLayoutMk cId="4005362903" sldId="2147483690"/>
          </pc:sldLayoutMkLst>
          <pc:spChg chg="add">
            <ac:chgData name="Natalie Carpenter" userId="cd6f5a09-d889-40c4-9f1a-56b3fb68287d" providerId="ADAL" clId="{367512D4-60B3-43BA-8B35-C30AAA82FE43}" dt="2024-11-04T10:36:38.266" v="1975"/>
            <ac:spMkLst>
              <pc:docMk/>
              <pc:sldMasterMk cId="1206280870" sldId="2147483683"/>
              <pc:sldLayoutMk cId="4005362903" sldId="2147483690"/>
              <ac:spMk id="5" creationId="{309CE4EF-026C-1A7A-02D1-FFF80F4BE8B2}"/>
            </ac:spMkLst>
          </pc:spChg>
          <pc:spChg chg="add">
            <ac:chgData name="Natalie Carpenter" userId="cd6f5a09-d889-40c4-9f1a-56b3fb68287d" providerId="ADAL" clId="{367512D4-60B3-43BA-8B35-C30AAA82FE43}" dt="2024-11-04T10:36:38.266" v="1975"/>
            <ac:spMkLst>
              <pc:docMk/>
              <pc:sldMasterMk cId="1206280870" sldId="2147483683"/>
              <pc:sldLayoutMk cId="4005362903" sldId="2147483690"/>
              <ac:spMk id="6" creationId="{46502348-BDF0-E7FC-1F51-CDCCEF90B5B1}"/>
            </ac:spMkLst>
          </pc:spChg>
        </pc:sldLayoutChg>
        <pc:sldLayoutChg chg="addSp">
          <pc:chgData name="Natalie Carpenter" userId="cd6f5a09-d889-40c4-9f1a-56b3fb68287d" providerId="ADAL" clId="{367512D4-60B3-43BA-8B35-C30AAA82FE43}" dt="2024-11-04T10:36:38.266" v="1975"/>
          <pc:sldLayoutMkLst>
            <pc:docMk/>
            <pc:sldMasterMk cId="1206280870" sldId="2147483683"/>
            <pc:sldLayoutMk cId="1145655658" sldId="2147483691"/>
          </pc:sldLayoutMkLst>
          <pc:spChg chg="add">
            <ac:chgData name="Natalie Carpenter" userId="cd6f5a09-d889-40c4-9f1a-56b3fb68287d" providerId="ADAL" clId="{367512D4-60B3-43BA-8B35-C30AAA82FE43}" dt="2024-11-04T10:36:38.266" v="1975"/>
            <ac:spMkLst>
              <pc:docMk/>
              <pc:sldMasterMk cId="1206280870" sldId="2147483683"/>
              <pc:sldLayoutMk cId="1145655658" sldId="2147483691"/>
              <ac:spMk id="8" creationId="{4BBF78D0-04F8-10FA-4C12-420C18F043CC}"/>
            </ac:spMkLst>
          </pc:spChg>
        </pc:sldLayoutChg>
        <pc:sldLayoutChg chg="addSp">
          <pc:chgData name="Natalie Carpenter" userId="cd6f5a09-d889-40c4-9f1a-56b3fb68287d" providerId="ADAL" clId="{367512D4-60B3-43BA-8B35-C30AAA82FE43}" dt="2024-11-04T10:36:38.266" v="1975"/>
          <pc:sldLayoutMkLst>
            <pc:docMk/>
            <pc:sldMasterMk cId="1206280870" sldId="2147483683"/>
            <pc:sldLayoutMk cId="912582065" sldId="2147483692"/>
          </pc:sldLayoutMkLst>
          <pc:spChg chg="add">
            <ac:chgData name="Natalie Carpenter" userId="cd6f5a09-d889-40c4-9f1a-56b3fb68287d" providerId="ADAL" clId="{367512D4-60B3-43BA-8B35-C30AAA82FE43}" dt="2024-11-04T10:36:38.266" v="1975"/>
            <ac:spMkLst>
              <pc:docMk/>
              <pc:sldMasterMk cId="1206280870" sldId="2147483683"/>
              <pc:sldLayoutMk cId="912582065" sldId="2147483692"/>
              <ac:spMk id="8" creationId="{B986ABE9-AF2D-160A-55D0-60B66E8E86B4}"/>
            </ac:spMkLst>
          </pc:spChg>
        </pc:sldLayoutChg>
      </pc:sldMasterChg>
    </pc:docChg>
  </pc:docChgLst>
</pc:chgInfo>
</file>

<file path=ppt/diagrams/_rels/data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6C4ED-E827-4CFE-B724-B74CD4C9A05A}"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EA9231E2-5543-4FB3-A4B6-1868D865E24E}">
      <dgm:prSet/>
      <dgm:spPr/>
      <dgm:t>
        <a:bodyPr/>
        <a:lstStyle/>
        <a:p>
          <a:pPr>
            <a:defRPr b="1"/>
          </a:pPr>
          <a:r>
            <a:rPr lang="en-US"/>
            <a:t>2015</a:t>
          </a:r>
        </a:p>
      </dgm:t>
    </dgm:pt>
    <dgm:pt modelId="{F348AD4F-48F6-4CA6-8554-82896819187D}" type="parTrans" cxnId="{4477778E-7F5F-4678-93C2-B62CB5DBA1B3}">
      <dgm:prSet/>
      <dgm:spPr/>
      <dgm:t>
        <a:bodyPr/>
        <a:lstStyle/>
        <a:p>
          <a:endParaRPr lang="en-US"/>
        </a:p>
      </dgm:t>
    </dgm:pt>
    <dgm:pt modelId="{75E7BFA4-8B9B-4065-8D05-3BDF1CB296F8}" type="sibTrans" cxnId="{4477778E-7F5F-4678-93C2-B62CB5DBA1B3}">
      <dgm:prSet/>
      <dgm:spPr/>
      <dgm:t>
        <a:bodyPr/>
        <a:lstStyle/>
        <a:p>
          <a:endParaRPr lang="en-US"/>
        </a:p>
      </dgm:t>
    </dgm:pt>
    <dgm:pt modelId="{3ABFAB74-A03B-4321-8C73-BCC235981099}">
      <dgm:prSet/>
      <dgm:spPr>
        <a:solidFill>
          <a:schemeClr val="accent2">
            <a:alpha val="90000"/>
          </a:schemeClr>
        </a:solidFill>
      </dgm:spPr>
      <dgm:t>
        <a:bodyPr/>
        <a:lstStyle/>
        <a:p>
          <a:r>
            <a:rPr lang="en-US" dirty="0"/>
            <a:t>Puberty workshop</a:t>
          </a:r>
        </a:p>
      </dgm:t>
    </dgm:pt>
    <dgm:pt modelId="{35CAB1A0-421D-4C4D-A795-7DF243AE4519}" type="parTrans" cxnId="{5B73A05D-F4B1-4410-82DF-3644299BF4C9}">
      <dgm:prSet/>
      <dgm:spPr/>
      <dgm:t>
        <a:bodyPr/>
        <a:lstStyle/>
        <a:p>
          <a:endParaRPr lang="en-US"/>
        </a:p>
      </dgm:t>
    </dgm:pt>
    <dgm:pt modelId="{59E404AE-4192-4CAD-A59F-622735B4384C}" type="sibTrans" cxnId="{5B73A05D-F4B1-4410-82DF-3644299BF4C9}">
      <dgm:prSet/>
      <dgm:spPr/>
      <dgm:t>
        <a:bodyPr/>
        <a:lstStyle/>
        <a:p>
          <a:endParaRPr lang="en-US"/>
        </a:p>
      </dgm:t>
    </dgm:pt>
    <dgm:pt modelId="{8F1028E6-3674-44EF-8C45-1E5404AE6EB7}">
      <dgm:prSet/>
      <dgm:spPr/>
      <dgm:t>
        <a:bodyPr/>
        <a:lstStyle/>
        <a:p>
          <a:pPr>
            <a:defRPr b="1"/>
          </a:pPr>
          <a:r>
            <a:rPr lang="en-US"/>
            <a:t>2016–2017</a:t>
          </a:r>
        </a:p>
      </dgm:t>
    </dgm:pt>
    <dgm:pt modelId="{09F933A1-E5B8-4BFA-9069-F28CAE49C5CC}" type="parTrans" cxnId="{5FCDF79B-B736-47A1-982F-4BB71E70DF1A}">
      <dgm:prSet/>
      <dgm:spPr/>
      <dgm:t>
        <a:bodyPr/>
        <a:lstStyle/>
        <a:p>
          <a:endParaRPr lang="en-US"/>
        </a:p>
      </dgm:t>
    </dgm:pt>
    <dgm:pt modelId="{EA318361-A01E-4816-8D35-DBF2BA90E8A0}" type="sibTrans" cxnId="{5FCDF79B-B736-47A1-982F-4BB71E70DF1A}">
      <dgm:prSet/>
      <dgm:spPr/>
      <dgm:t>
        <a:bodyPr/>
        <a:lstStyle/>
        <a:p>
          <a:endParaRPr lang="en-US"/>
        </a:p>
      </dgm:t>
    </dgm:pt>
    <dgm:pt modelId="{09B3F168-B36B-47DF-950C-C164AD8D51EC}">
      <dgm:prSet/>
      <dgm:spPr>
        <a:solidFill>
          <a:schemeClr val="accent2">
            <a:alpha val="90000"/>
          </a:schemeClr>
        </a:solidFill>
      </dgm:spPr>
      <dgm:t>
        <a:bodyPr/>
        <a:lstStyle/>
        <a:p>
          <a:r>
            <a:rPr lang="en-US" dirty="0"/>
            <a:t>Systemic support  research project</a:t>
          </a:r>
        </a:p>
      </dgm:t>
    </dgm:pt>
    <dgm:pt modelId="{BF4CD704-C451-46EA-AB35-E29F7771793F}" type="parTrans" cxnId="{BB7238A6-96C0-4F8D-8A5D-AF05EFA11412}">
      <dgm:prSet/>
      <dgm:spPr/>
      <dgm:t>
        <a:bodyPr/>
        <a:lstStyle/>
        <a:p>
          <a:endParaRPr lang="en-US"/>
        </a:p>
      </dgm:t>
    </dgm:pt>
    <dgm:pt modelId="{35AD64F8-D854-4CAA-AF8E-741E012BFD11}" type="sibTrans" cxnId="{BB7238A6-96C0-4F8D-8A5D-AF05EFA11412}">
      <dgm:prSet/>
      <dgm:spPr/>
      <dgm:t>
        <a:bodyPr/>
        <a:lstStyle/>
        <a:p>
          <a:endParaRPr lang="en-US"/>
        </a:p>
      </dgm:t>
    </dgm:pt>
    <dgm:pt modelId="{764C63F9-0C47-4E39-8666-F59763FD9028}">
      <dgm:prSet/>
      <dgm:spPr/>
      <dgm:t>
        <a:bodyPr/>
        <a:lstStyle/>
        <a:p>
          <a:pPr>
            <a:defRPr b="1"/>
          </a:pPr>
          <a:r>
            <a:rPr lang="en-US"/>
            <a:t>2017</a:t>
          </a:r>
        </a:p>
      </dgm:t>
    </dgm:pt>
    <dgm:pt modelId="{E6134BFA-BE03-45B0-96A5-DC498F7C06E9}" type="parTrans" cxnId="{6D08BE37-F522-4798-9DFE-CC6703D9B930}">
      <dgm:prSet/>
      <dgm:spPr/>
      <dgm:t>
        <a:bodyPr/>
        <a:lstStyle/>
        <a:p>
          <a:endParaRPr lang="en-US"/>
        </a:p>
      </dgm:t>
    </dgm:pt>
    <dgm:pt modelId="{310A49BB-0C23-469C-A3D8-867790E4C2A6}" type="sibTrans" cxnId="{6D08BE37-F522-4798-9DFE-CC6703D9B930}">
      <dgm:prSet/>
      <dgm:spPr/>
      <dgm:t>
        <a:bodyPr/>
        <a:lstStyle/>
        <a:p>
          <a:endParaRPr lang="en-US"/>
        </a:p>
      </dgm:t>
    </dgm:pt>
    <dgm:pt modelId="{06EA1D1D-C9F0-40FF-893D-4BD9F7F01AFB}">
      <dgm:prSet/>
      <dgm:spPr>
        <a:solidFill>
          <a:schemeClr val="accent2">
            <a:alpha val="90000"/>
          </a:schemeClr>
        </a:solidFill>
      </dgm:spPr>
      <dgm:t>
        <a:bodyPr/>
        <a:lstStyle/>
        <a:p>
          <a:r>
            <a:rPr lang="en-US" dirty="0"/>
            <a:t>2017 onwards Lived Experience</a:t>
          </a:r>
        </a:p>
      </dgm:t>
    </dgm:pt>
    <dgm:pt modelId="{A61D64C1-9710-459B-A3D0-1BC0CE47C3F9}" type="parTrans" cxnId="{6E4A5D3B-71D8-43E2-92A3-6ED0D7ADC648}">
      <dgm:prSet/>
      <dgm:spPr/>
      <dgm:t>
        <a:bodyPr/>
        <a:lstStyle/>
        <a:p>
          <a:endParaRPr lang="en-US"/>
        </a:p>
      </dgm:t>
    </dgm:pt>
    <dgm:pt modelId="{4F4919E0-C6B3-461E-91EA-57F6DEE39AED}" type="sibTrans" cxnId="{6E4A5D3B-71D8-43E2-92A3-6ED0D7ADC648}">
      <dgm:prSet/>
      <dgm:spPr/>
      <dgm:t>
        <a:bodyPr/>
        <a:lstStyle/>
        <a:p>
          <a:endParaRPr lang="en-US"/>
        </a:p>
      </dgm:t>
    </dgm:pt>
    <dgm:pt modelId="{52EB366F-6144-466C-BCB5-B0C50C37A753}">
      <dgm:prSet/>
      <dgm:spPr/>
      <dgm:t>
        <a:bodyPr/>
        <a:lstStyle/>
        <a:p>
          <a:pPr>
            <a:defRPr b="1"/>
          </a:pPr>
          <a:r>
            <a:rPr lang="en-US"/>
            <a:t>2019–2021</a:t>
          </a:r>
        </a:p>
      </dgm:t>
    </dgm:pt>
    <dgm:pt modelId="{8FCB77AB-1B2E-400A-B8C2-A793504078F9}" type="parTrans" cxnId="{72F3253B-58A3-4C2D-A9D1-C4B568D131F2}">
      <dgm:prSet/>
      <dgm:spPr/>
      <dgm:t>
        <a:bodyPr/>
        <a:lstStyle/>
        <a:p>
          <a:endParaRPr lang="en-US"/>
        </a:p>
      </dgm:t>
    </dgm:pt>
    <dgm:pt modelId="{5FA066ED-21FC-4CAC-AE00-2FE95FD35FD0}" type="sibTrans" cxnId="{72F3253B-58A3-4C2D-A9D1-C4B568D131F2}">
      <dgm:prSet/>
      <dgm:spPr/>
      <dgm:t>
        <a:bodyPr/>
        <a:lstStyle/>
        <a:p>
          <a:endParaRPr lang="en-US"/>
        </a:p>
      </dgm:t>
    </dgm:pt>
    <dgm:pt modelId="{F234DA25-588F-4B9F-A6EE-20E29C570241}">
      <dgm:prSet/>
      <dgm:spPr>
        <a:solidFill>
          <a:schemeClr val="accent2">
            <a:alpha val="90000"/>
          </a:schemeClr>
        </a:solidFill>
      </dgm:spPr>
      <dgm:t>
        <a:bodyPr/>
        <a:lstStyle/>
        <a:p>
          <a:r>
            <a:rPr lang="en-US" dirty="0"/>
            <a:t>Thesis- PAR</a:t>
          </a:r>
        </a:p>
      </dgm:t>
    </dgm:pt>
    <dgm:pt modelId="{4BF826A2-EC60-4C73-8C65-BAF8D75B7D08}" type="parTrans" cxnId="{FB4D7192-DF04-4A44-B392-84E3462F2271}">
      <dgm:prSet/>
      <dgm:spPr/>
      <dgm:t>
        <a:bodyPr/>
        <a:lstStyle/>
        <a:p>
          <a:endParaRPr lang="en-US"/>
        </a:p>
      </dgm:t>
    </dgm:pt>
    <dgm:pt modelId="{585ACD11-E1BD-4130-A6C1-AED6D92756EE}" type="sibTrans" cxnId="{FB4D7192-DF04-4A44-B392-84E3462F2271}">
      <dgm:prSet/>
      <dgm:spPr/>
      <dgm:t>
        <a:bodyPr/>
        <a:lstStyle/>
        <a:p>
          <a:endParaRPr lang="en-US"/>
        </a:p>
      </dgm:t>
    </dgm:pt>
    <dgm:pt modelId="{D72BDBB5-5736-4831-9310-EB9125860766}">
      <dgm:prSet/>
      <dgm:spPr/>
      <dgm:t>
        <a:bodyPr/>
        <a:lstStyle/>
        <a:p>
          <a:pPr>
            <a:defRPr b="1"/>
          </a:pPr>
          <a:r>
            <a:rPr lang="en-US"/>
            <a:t>2023</a:t>
          </a:r>
        </a:p>
      </dgm:t>
    </dgm:pt>
    <dgm:pt modelId="{67DF2729-04D1-4FAB-B2B7-A1F35991247F}" type="parTrans" cxnId="{DE7D05AD-EC6B-45A8-98C6-E0FE8B4041B6}">
      <dgm:prSet/>
      <dgm:spPr/>
      <dgm:t>
        <a:bodyPr/>
        <a:lstStyle/>
        <a:p>
          <a:endParaRPr lang="en-US"/>
        </a:p>
      </dgm:t>
    </dgm:pt>
    <dgm:pt modelId="{697B7F27-AFA8-4ED5-9816-3F8E2CB61C47}" type="sibTrans" cxnId="{DE7D05AD-EC6B-45A8-98C6-E0FE8B4041B6}">
      <dgm:prSet/>
      <dgm:spPr/>
      <dgm:t>
        <a:bodyPr/>
        <a:lstStyle/>
        <a:p>
          <a:endParaRPr lang="en-US"/>
        </a:p>
      </dgm:t>
    </dgm:pt>
    <dgm:pt modelId="{832EB393-613D-49A0-97DE-696A968B70FC}">
      <dgm:prSet/>
      <dgm:spPr>
        <a:solidFill>
          <a:schemeClr val="accent2">
            <a:alpha val="90000"/>
          </a:schemeClr>
        </a:solidFill>
      </dgm:spPr>
      <dgm:t>
        <a:bodyPr/>
        <a:lstStyle/>
        <a:p>
          <a:r>
            <a:rPr lang="en-US" dirty="0"/>
            <a:t>Published Article –EP in P</a:t>
          </a:r>
        </a:p>
      </dgm:t>
    </dgm:pt>
    <dgm:pt modelId="{1AC80041-A7BE-4B6D-9DDB-C161B563E7F0}" type="parTrans" cxnId="{1ED08015-6932-4C33-BFC8-5E58BB9B39E4}">
      <dgm:prSet/>
      <dgm:spPr/>
      <dgm:t>
        <a:bodyPr/>
        <a:lstStyle/>
        <a:p>
          <a:endParaRPr lang="en-US"/>
        </a:p>
      </dgm:t>
    </dgm:pt>
    <dgm:pt modelId="{7AF49461-F5C8-457F-B0AF-91552C89972A}" type="sibTrans" cxnId="{1ED08015-6932-4C33-BFC8-5E58BB9B39E4}">
      <dgm:prSet/>
      <dgm:spPr/>
      <dgm:t>
        <a:bodyPr/>
        <a:lstStyle/>
        <a:p>
          <a:endParaRPr lang="en-US"/>
        </a:p>
      </dgm:t>
    </dgm:pt>
    <dgm:pt modelId="{7B9BEDFF-5802-4989-83BE-C164B1200902}">
      <dgm:prSet/>
      <dgm:spPr/>
      <dgm:t>
        <a:bodyPr/>
        <a:lstStyle/>
        <a:p>
          <a:pPr>
            <a:defRPr b="1"/>
          </a:pPr>
          <a:r>
            <a:rPr lang="en-US"/>
            <a:t>2024</a:t>
          </a:r>
        </a:p>
      </dgm:t>
    </dgm:pt>
    <dgm:pt modelId="{D88934CD-3DEC-4556-8F21-E9BBA6D9A0AA}" type="parTrans" cxnId="{F8C3BDD3-AD46-44FB-B716-A9421805F18E}">
      <dgm:prSet/>
      <dgm:spPr/>
      <dgm:t>
        <a:bodyPr/>
        <a:lstStyle/>
        <a:p>
          <a:endParaRPr lang="en-US"/>
        </a:p>
      </dgm:t>
    </dgm:pt>
    <dgm:pt modelId="{DF3CA8D8-D007-4E7E-A330-E5A20112ABA8}" type="sibTrans" cxnId="{F8C3BDD3-AD46-44FB-B716-A9421805F18E}">
      <dgm:prSet/>
      <dgm:spPr/>
      <dgm:t>
        <a:bodyPr/>
        <a:lstStyle/>
        <a:p>
          <a:endParaRPr lang="en-US"/>
        </a:p>
      </dgm:t>
    </dgm:pt>
    <dgm:pt modelId="{476D7218-2F79-4071-BCDC-651A7A8E4B21}">
      <dgm:prSet/>
      <dgm:spPr>
        <a:solidFill>
          <a:schemeClr val="accent2">
            <a:alpha val="90000"/>
          </a:schemeClr>
        </a:solidFill>
      </dgm:spPr>
      <dgm:t>
        <a:bodyPr/>
        <a:lstStyle/>
        <a:p>
          <a:r>
            <a:rPr lang="en-US"/>
            <a:t>Collaboration with Public Health</a:t>
          </a:r>
        </a:p>
      </dgm:t>
    </dgm:pt>
    <dgm:pt modelId="{24001633-A0C6-4142-9508-FE75D0120B5B}" type="parTrans" cxnId="{D3A5976C-727E-4E93-A300-05146FE132DE}">
      <dgm:prSet/>
      <dgm:spPr/>
      <dgm:t>
        <a:bodyPr/>
        <a:lstStyle/>
        <a:p>
          <a:endParaRPr lang="en-US"/>
        </a:p>
      </dgm:t>
    </dgm:pt>
    <dgm:pt modelId="{AADC4809-C6BF-4A03-AC0E-54C69A6A46B7}" type="sibTrans" cxnId="{D3A5976C-727E-4E93-A300-05146FE132DE}">
      <dgm:prSet/>
      <dgm:spPr/>
      <dgm:t>
        <a:bodyPr/>
        <a:lstStyle/>
        <a:p>
          <a:endParaRPr lang="en-US"/>
        </a:p>
      </dgm:t>
    </dgm:pt>
    <dgm:pt modelId="{5B72F691-43AD-4B65-83EA-3ED05CF8996D}">
      <dgm:prSet/>
      <dgm:spPr/>
      <dgm:t>
        <a:bodyPr/>
        <a:lstStyle/>
        <a:p>
          <a:pPr>
            <a:defRPr b="1"/>
          </a:pPr>
          <a:r>
            <a:rPr lang="en-US"/>
            <a:t>2024</a:t>
          </a:r>
        </a:p>
      </dgm:t>
    </dgm:pt>
    <dgm:pt modelId="{64779E8B-8B43-4394-8B97-B9D016FAFC9B}" type="parTrans" cxnId="{9CB223C2-0924-4A2C-8ABB-67076F7F5456}">
      <dgm:prSet/>
      <dgm:spPr/>
      <dgm:t>
        <a:bodyPr/>
        <a:lstStyle/>
        <a:p>
          <a:endParaRPr lang="en-US"/>
        </a:p>
      </dgm:t>
    </dgm:pt>
    <dgm:pt modelId="{F666365E-056F-4B46-84EA-1142146B1FC4}" type="sibTrans" cxnId="{9CB223C2-0924-4A2C-8ABB-67076F7F5456}">
      <dgm:prSet/>
      <dgm:spPr/>
      <dgm:t>
        <a:bodyPr/>
        <a:lstStyle/>
        <a:p>
          <a:endParaRPr lang="en-US"/>
        </a:p>
      </dgm:t>
    </dgm:pt>
    <dgm:pt modelId="{9BE412D0-7FC5-4A36-B4FA-E6A3BF600BBB}">
      <dgm:prSet/>
      <dgm:spPr>
        <a:solidFill>
          <a:schemeClr val="accent2">
            <a:alpha val="90000"/>
          </a:schemeClr>
        </a:solidFill>
      </dgm:spPr>
      <dgm:t>
        <a:bodyPr/>
        <a:lstStyle/>
        <a:p>
          <a:r>
            <a:rPr lang="en-US"/>
            <a:t>Blogs</a:t>
          </a:r>
        </a:p>
      </dgm:t>
    </dgm:pt>
    <dgm:pt modelId="{2E7AD756-8F55-4A86-85DE-456BCC794EE8}" type="parTrans" cxnId="{379C7E82-D123-4FF4-B08A-E2B34E5FD40D}">
      <dgm:prSet/>
      <dgm:spPr/>
      <dgm:t>
        <a:bodyPr/>
        <a:lstStyle/>
        <a:p>
          <a:endParaRPr lang="en-US"/>
        </a:p>
      </dgm:t>
    </dgm:pt>
    <dgm:pt modelId="{1BD0B792-9343-407A-8BB7-214265D58F08}" type="sibTrans" cxnId="{379C7E82-D123-4FF4-B08A-E2B34E5FD40D}">
      <dgm:prSet/>
      <dgm:spPr/>
      <dgm:t>
        <a:bodyPr/>
        <a:lstStyle/>
        <a:p>
          <a:endParaRPr lang="en-US"/>
        </a:p>
      </dgm:t>
    </dgm:pt>
    <dgm:pt modelId="{83CB6CFD-DB55-4DCD-88F0-F4A2C0A9AF8E}">
      <dgm:prSet/>
      <dgm:spPr/>
      <dgm:t>
        <a:bodyPr/>
        <a:lstStyle/>
        <a:p>
          <a:pPr>
            <a:defRPr b="1"/>
          </a:pPr>
          <a:r>
            <a:rPr lang="en-US"/>
            <a:t>2024</a:t>
          </a:r>
        </a:p>
      </dgm:t>
    </dgm:pt>
    <dgm:pt modelId="{81218350-2396-4F3E-85E3-B9D281C97A8D}" type="parTrans" cxnId="{B638EE22-A333-4BE5-B729-06CF0150B5A9}">
      <dgm:prSet/>
      <dgm:spPr/>
      <dgm:t>
        <a:bodyPr/>
        <a:lstStyle/>
        <a:p>
          <a:endParaRPr lang="en-US"/>
        </a:p>
      </dgm:t>
    </dgm:pt>
    <dgm:pt modelId="{7CD83A39-CD0E-4157-9D18-444C96C90CB0}" type="sibTrans" cxnId="{B638EE22-A333-4BE5-B729-06CF0150B5A9}">
      <dgm:prSet/>
      <dgm:spPr/>
      <dgm:t>
        <a:bodyPr/>
        <a:lstStyle/>
        <a:p>
          <a:endParaRPr lang="en-US"/>
        </a:p>
      </dgm:t>
    </dgm:pt>
    <dgm:pt modelId="{D7519D03-6E0D-4ACE-BF98-886F5E43D1AA}">
      <dgm:prSet/>
      <dgm:spPr>
        <a:solidFill>
          <a:schemeClr val="accent2">
            <a:alpha val="90000"/>
          </a:schemeClr>
        </a:solidFill>
      </dgm:spPr>
      <dgm:t>
        <a:bodyPr/>
        <a:lstStyle/>
        <a:p>
          <a:r>
            <a:rPr lang="en-US"/>
            <a:t>AEP conference</a:t>
          </a:r>
        </a:p>
      </dgm:t>
    </dgm:pt>
    <dgm:pt modelId="{A6F68515-0A23-4D79-B5BE-935898D86A4A}" type="parTrans" cxnId="{AF7D987F-8967-4C39-9AA0-5AE093C2AB7A}">
      <dgm:prSet/>
      <dgm:spPr/>
      <dgm:t>
        <a:bodyPr/>
        <a:lstStyle/>
        <a:p>
          <a:endParaRPr lang="en-US"/>
        </a:p>
      </dgm:t>
    </dgm:pt>
    <dgm:pt modelId="{C3C9FEB2-4567-43BC-81DB-44EC115F0D9B}" type="sibTrans" cxnId="{AF7D987F-8967-4C39-9AA0-5AE093C2AB7A}">
      <dgm:prSet/>
      <dgm:spPr/>
      <dgm:t>
        <a:bodyPr/>
        <a:lstStyle/>
        <a:p>
          <a:endParaRPr lang="en-US"/>
        </a:p>
      </dgm:t>
    </dgm:pt>
    <dgm:pt modelId="{37D192DC-C4ED-4607-AE1D-97A4BBED7C72}" type="pres">
      <dgm:prSet presAssocID="{B6F6C4ED-E827-4CFE-B724-B74CD4C9A05A}" presName="root" presStyleCnt="0">
        <dgm:presLayoutVars>
          <dgm:chMax/>
          <dgm:chPref/>
          <dgm:animLvl val="lvl"/>
        </dgm:presLayoutVars>
      </dgm:prSet>
      <dgm:spPr/>
    </dgm:pt>
    <dgm:pt modelId="{F573D2AA-A8CE-43FE-9903-8BF53988F89F}" type="pres">
      <dgm:prSet presAssocID="{B6F6C4ED-E827-4CFE-B724-B74CD4C9A05A}" presName="divider" presStyleLbl="node1" presStyleIdx="0" presStyleCnt="1"/>
      <dgm:spPr>
        <a:solidFill>
          <a:schemeClr val="accent2"/>
        </a:solidFill>
      </dgm:spPr>
    </dgm:pt>
    <dgm:pt modelId="{EFF473E0-A1EE-4394-951D-2224AE41362B}" type="pres">
      <dgm:prSet presAssocID="{B6F6C4ED-E827-4CFE-B724-B74CD4C9A05A}" presName="nodes" presStyleCnt="0">
        <dgm:presLayoutVars>
          <dgm:chMax/>
          <dgm:chPref/>
          <dgm:animLvl val="lvl"/>
        </dgm:presLayoutVars>
      </dgm:prSet>
      <dgm:spPr/>
    </dgm:pt>
    <dgm:pt modelId="{EBE391A3-09AC-4BAE-9D66-EC25C7FF73DD}" type="pres">
      <dgm:prSet presAssocID="{EA9231E2-5543-4FB3-A4B6-1868D865E24E}" presName="composite" presStyleCnt="0"/>
      <dgm:spPr/>
    </dgm:pt>
    <dgm:pt modelId="{92A01864-EBC7-4F62-9AF9-0C1B286A1924}" type="pres">
      <dgm:prSet presAssocID="{EA9231E2-5543-4FB3-A4B6-1868D865E24E}" presName="L1TextContainer" presStyleLbl="revTx" presStyleIdx="0" presStyleCnt="8">
        <dgm:presLayoutVars>
          <dgm:chMax val="1"/>
          <dgm:chPref val="1"/>
          <dgm:bulletEnabled val="1"/>
        </dgm:presLayoutVars>
      </dgm:prSet>
      <dgm:spPr/>
    </dgm:pt>
    <dgm:pt modelId="{19F6BA58-9541-49D6-AA23-86AF07D2D882}" type="pres">
      <dgm:prSet presAssocID="{EA9231E2-5543-4FB3-A4B6-1868D865E24E}" presName="L2TextContainerWrapper" presStyleCnt="0">
        <dgm:presLayoutVars>
          <dgm:chMax val="0"/>
          <dgm:chPref val="0"/>
          <dgm:bulletEnabled val="1"/>
        </dgm:presLayoutVars>
      </dgm:prSet>
      <dgm:spPr/>
    </dgm:pt>
    <dgm:pt modelId="{013EE1EB-6706-4D1C-83C6-894952C44DE4}" type="pres">
      <dgm:prSet presAssocID="{EA9231E2-5543-4FB3-A4B6-1868D865E24E}" presName="L2TextContainer" presStyleLbl="bgAccFollowNode1" presStyleIdx="0" presStyleCnt="8"/>
      <dgm:spPr/>
    </dgm:pt>
    <dgm:pt modelId="{8EEB229B-ED75-4090-919B-3E591EAAEDB6}" type="pres">
      <dgm:prSet presAssocID="{EA9231E2-5543-4FB3-A4B6-1868D865E24E}" presName="FlexibleEmptyPlaceHolder" presStyleCnt="0"/>
      <dgm:spPr/>
    </dgm:pt>
    <dgm:pt modelId="{D9FFFE7F-6E6B-402C-9C81-AF082E5EA6F6}" type="pres">
      <dgm:prSet presAssocID="{EA9231E2-5543-4FB3-A4B6-1868D865E24E}" presName="ConnectLine" presStyleLbl="alignNode1" presStyleIdx="0"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8750F8AF-69A1-44E8-BBF5-E265A6A2A806}" type="pres">
      <dgm:prSet presAssocID="{EA9231E2-5543-4FB3-A4B6-1868D865E24E}" presName="ConnectorPoint" presStyleLbl="fgAcc1" presStyleIdx="0" presStyleCnt="8"/>
      <dgm:spPr>
        <a:solidFill>
          <a:schemeClr val="lt1">
            <a:alpha val="90000"/>
            <a:hueOff val="0"/>
            <a:satOff val="0"/>
            <a:lumOff val="0"/>
            <a:alphaOff val="0"/>
          </a:schemeClr>
        </a:solidFill>
        <a:ln w="12700" cap="flat" cmpd="sng" algn="ctr">
          <a:noFill/>
          <a:prstDash val="solid"/>
          <a:miter lim="800000"/>
        </a:ln>
        <a:effectLst/>
      </dgm:spPr>
    </dgm:pt>
    <dgm:pt modelId="{5B51E00D-FADC-4E55-B4D4-CC80ACD3E1B3}" type="pres">
      <dgm:prSet presAssocID="{EA9231E2-5543-4FB3-A4B6-1868D865E24E}" presName="EmptyPlaceHolder" presStyleCnt="0"/>
      <dgm:spPr/>
    </dgm:pt>
    <dgm:pt modelId="{774A533D-FD4C-45CB-A113-0F76A1B1C720}" type="pres">
      <dgm:prSet presAssocID="{75E7BFA4-8B9B-4065-8D05-3BDF1CB296F8}" presName="spaceBetweenRectangles" presStyleCnt="0"/>
      <dgm:spPr/>
    </dgm:pt>
    <dgm:pt modelId="{EA5A175C-8340-4C2C-A591-24511C7A6B35}" type="pres">
      <dgm:prSet presAssocID="{8F1028E6-3674-44EF-8C45-1E5404AE6EB7}" presName="composite" presStyleCnt="0"/>
      <dgm:spPr/>
    </dgm:pt>
    <dgm:pt modelId="{0E1B4DF9-7C9A-4B41-8777-DBACC59978AC}" type="pres">
      <dgm:prSet presAssocID="{8F1028E6-3674-44EF-8C45-1E5404AE6EB7}" presName="L1TextContainer" presStyleLbl="revTx" presStyleIdx="1" presStyleCnt="8">
        <dgm:presLayoutVars>
          <dgm:chMax val="1"/>
          <dgm:chPref val="1"/>
          <dgm:bulletEnabled val="1"/>
        </dgm:presLayoutVars>
      </dgm:prSet>
      <dgm:spPr/>
    </dgm:pt>
    <dgm:pt modelId="{5930A31B-CDA8-4BEE-8F1D-AC862335FA48}" type="pres">
      <dgm:prSet presAssocID="{8F1028E6-3674-44EF-8C45-1E5404AE6EB7}" presName="L2TextContainerWrapper" presStyleCnt="0">
        <dgm:presLayoutVars>
          <dgm:chMax val="0"/>
          <dgm:chPref val="0"/>
          <dgm:bulletEnabled val="1"/>
        </dgm:presLayoutVars>
      </dgm:prSet>
      <dgm:spPr/>
    </dgm:pt>
    <dgm:pt modelId="{DB0C287F-A097-4CF8-AAD8-CB82E4182B8A}" type="pres">
      <dgm:prSet presAssocID="{8F1028E6-3674-44EF-8C45-1E5404AE6EB7}" presName="L2TextContainer" presStyleLbl="bgAccFollowNode1" presStyleIdx="1" presStyleCnt="8"/>
      <dgm:spPr/>
    </dgm:pt>
    <dgm:pt modelId="{581B570B-597F-4030-B36D-C5801B2136EF}" type="pres">
      <dgm:prSet presAssocID="{8F1028E6-3674-44EF-8C45-1E5404AE6EB7}" presName="FlexibleEmptyPlaceHolder" presStyleCnt="0"/>
      <dgm:spPr/>
    </dgm:pt>
    <dgm:pt modelId="{16DB450C-B91D-454A-BE39-3318A9A1B475}" type="pres">
      <dgm:prSet presAssocID="{8F1028E6-3674-44EF-8C45-1E5404AE6EB7}" presName="ConnectLine" presStyleLbl="alignNode1" presStyleIdx="1"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AF699C12-98B1-4E81-B764-DB2189CEB1A2}" type="pres">
      <dgm:prSet presAssocID="{8F1028E6-3674-44EF-8C45-1E5404AE6EB7}" presName="ConnectorPoint"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88A84FF4-AA75-4DCA-A4DC-DE834A7BC9B4}" type="pres">
      <dgm:prSet presAssocID="{8F1028E6-3674-44EF-8C45-1E5404AE6EB7}" presName="EmptyPlaceHolder" presStyleCnt="0"/>
      <dgm:spPr/>
    </dgm:pt>
    <dgm:pt modelId="{BD9B2C03-3F93-43C8-8968-6E134A6ED453}" type="pres">
      <dgm:prSet presAssocID="{EA318361-A01E-4816-8D35-DBF2BA90E8A0}" presName="spaceBetweenRectangles" presStyleCnt="0"/>
      <dgm:spPr/>
    </dgm:pt>
    <dgm:pt modelId="{01470155-B3B6-4479-A71B-30D347942AB6}" type="pres">
      <dgm:prSet presAssocID="{764C63F9-0C47-4E39-8666-F59763FD9028}" presName="composite" presStyleCnt="0"/>
      <dgm:spPr/>
    </dgm:pt>
    <dgm:pt modelId="{CA3FA647-067E-467D-85B2-531E60FC6E96}" type="pres">
      <dgm:prSet presAssocID="{764C63F9-0C47-4E39-8666-F59763FD9028}" presName="L1TextContainer" presStyleLbl="revTx" presStyleIdx="2" presStyleCnt="8">
        <dgm:presLayoutVars>
          <dgm:chMax val="1"/>
          <dgm:chPref val="1"/>
          <dgm:bulletEnabled val="1"/>
        </dgm:presLayoutVars>
      </dgm:prSet>
      <dgm:spPr/>
    </dgm:pt>
    <dgm:pt modelId="{E1001AF5-3823-42E3-B602-D990C01A05AC}" type="pres">
      <dgm:prSet presAssocID="{764C63F9-0C47-4E39-8666-F59763FD9028}" presName="L2TextContainerWrapper" presStyleCnt="0">
        <dgm:presLayoutVars>
          <dgm:chMax val="0"/>
          <dgm:chPref val="0"/>
          <dgm:bulletEnabled val="1"/>
        </dgm:presLayoutVars>
      </dgm:prSet>
      <dgm:spPr/>
    </dgm:pt>
    <dgm:pt modelId="{A6135952-8579-4F63-954E-01542D152028}" type="pres">
      <dgm:prSet presAssocID="{764C63F9-0C47-4E39-8666-F59763FD9028}" presName="L2TextContainer" presStyleLbl="bgAccFollowNode1" presStyleIdx="2" presStyleCnt="8"/>
      <dgm:spPr/>
    </dgm:pt>
    <dgm:pt modelId="{C2F04296-FAA9-4BA3-872A-B85FE12FB8F3}" type="pres">
      <dgm:prSet presAssocID="{764C63F9-0C47-4E39-8666-F59763FD9028}" presName="FlexibleEmptyPlaceHolder" presStyleCnt="0"/>
      <dgm:spPr/>
    </dgm:pt>
    <dgm:pt modelId="{138D4FC8-34C5-46E1-98DC-63009AC645BB}" type="pres">
      <dgm:prSet presAssocID="{764C63F9-0C47-4E39-8666-F59763FD9028}" presName="ConnectLine" presStyleLbl="alignNode1" presStyleIdx="2"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442552A5-8B77-4A31-859B-4180D010125D}" type="pres">
      <dgm:prSet presAssocID="{764C63F9-0C47-4E39-8666-F59763FD9028}" presName="ConnectorPoint"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1F097495-5C2E-4D35-96C4-AF91A896C368}" type="pres">
      <dgm:prSet presAssocID="{764C63F9-0C47-4E39-8666-F59763FD9028}" presName="EmptyPlaceHolder" presStyleCnt="0"/>
      <dgm:spPr/>
    </dgm:pt>
    <dgm:pt modelId="{F9BBACC4-C9CC-46AB-A633-B5F6FAB38198}" type="pres">
      <dgm:prSet presAssocID="{310A49BB-0C23-469C-A3D8-867790E4C2A6}" presName="spaceBetweenRectangles" presStyleCnt="0"/>
      <dgm:spPr/>
    </dgm:pt>
    <dgm:pt modelId="{833CA54F-154F-4398-A6CB-5B726B1C5954}" type="pres">
      <dgm:prSet presAssocID="{52EB366F-6144-466C-BCB5-B0C50C37A753}" presName="composite" presStyleCnt="0"/>
      <dgm:spPr/>
    </dgm:pt>
    <dgm:pt modelId="{7BF32774-E29A-4478-8D96-26A58922AB1C}" type="pres">
      <dgm:prSet presAssocID="{52EB366F-6144-466C-BCB5-B0C50C37A753}" presName="L1TextContainer" presStyleLbl="revTx" presStyleIdx="3" presStyleCnt="8">
        <dgm:presLayoutVars>
          <dgm:chMax val="1"/>
          <dgm:chPref val="1"/>
          <dgm:bulletEnabled val="1"/>
        </dgm:presLayoutVars>
      </dgm:prSet>
      <dgm:spPr/>
    </dgm:pt>
    <dgm:pt modelId="{F5940CDD-C31D-4101-9298-7A55304C8F9A}" type="pres">
      <dgm:prSet presAssocID="{52EB366F-6144-466C-BCB5-B0C50C37A753}" presName="L2TextContainerWrapper" presStyleCnt="0">
        <dgm:presLayoutVars>
          <dgm:chMax val="0"/>
          <dgm:chPref val="0"/>
          <dgm:bulletEnabled val="1"/>
        </dgm:presLayoutVars>
      </dgm:prSet>
      <dgm:spPr/>
    </dgm:pt>
    <dgm:pt modelId="{9F945300-AB2E-4664-8003-58B8B0358AD4}" type="pres">
      <dgm:prSet presAssocID="{52EB366F-6144-466C-BCB5-B0C50C37A753}" presName="L2TextContainer" presStyleLbl="bgAccFollowNode1" presStyleIdx="3" presStyleCnt="8"/>
      <dgm:spPr/>
    </dgm:pt>
    <dgm:pt modelId="{FEA2F7B0-47FA-44CF-A872-C13489FFB518}" type="pres">
      <dgm:prSet presAssocID="{52EB366F-6144-466C-BCB5-B0C50C37A753}" presName="FlexibleEmptyPlaceHolder" presStyleCnt="0"/>
      <dgm:spPr/>
    </dgm:pt>
    <dgm:pt modelId="{40C84FE5-E396-4BC6-A951-68D6AE98B3C9}" type="pres">
      <dgm:prSet presAssocID="{52EB366F-6144-466C-BCB5-B0C50C37A753}" presName="ConnectLine" presStyleLbl="alignNode1" presStyleIdx="3"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F6975391-1044-4007-B7F1-6E7663F5E5A8}" type="pres">
      <dgm:prSet presAssocID="{52EB366F-6144-466C-BCB5-B0C50C37A753}" presName="ConnectorPoint"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8FED319B-F961-4CA1-BB1C-90CEC3D2F464}" type="pres">
      <dgm:prSet presAssocID="{52EB366F-6144-466C-BCB5-B0C50C37A753}" presName="EmptyPlaceHolder" presStyleCnt="0"/>
      <dgm:spPr/>
    </dgm:pt>
    <dgm:pt modelId="{512BADB1-ADBF-4944-9B1A-E0A6B5E9BED4}" type="pres">
      <dgm:prSet presAssocID="{5FA066ED-21FC-4CAC-AE00-2FE95FD35FD0}" presName="spaceBetweenRectangles" presStyleCnt="0"/>
      <dgm:spPr/>
    </dgm:pt>
    <dgm:pt modelId="{5F9672DE-17F9-4F6A-8DDE-76E541F86879}" type="pres">
      <dgm:prSet presAssocID="{D72BDBB5-5736-4831-9310-EB9125860766}" presName="composite" presStyleCnt="0"/>
      <dgm:spPr/>
    </dgm:pt>
    <dgm:pt modelId="{DE0C1496-3B0B-4289-AF87-6CF12B98BBA8}" type="pres">
      <dgm:prSet presAssocID="{D72BDBB5-5736-4831-9310-EB9125860766}" presName="L1TextContainer" presStyleLbl="revTx" presStyleIdx="4" presStyleCnt="8">
        <dgm:presLayoutVars>
          <dgm:chMax val="1"/>
          <dgm:chPref val="1"/>
          <dgm:bulletEnabled val="1"/>
        </dgm:presLayoutVars>
      </dgm:prSet>
      <dgm:spPr/>
    </dgm:pt>
    <dgm:pt modelId="{BD71AA4F-CC90-465A-A15C-19C32DB93C71}" type="pres">
      <dgm:prSet presAssocID="{D72BDBB5-5736-4831-9310-EB9125860766}" presName="L2TextContainerWrapper" presStyleCnt="0">
        <dgm:presLayoutVars>
          <dgm:chMax val="0"/>
          <dgm:chPref val="0"/>
          <dgm:bulletEnabled val="1"/>
        </dgm:presLayoutVars>
      </dgm:prSet>
      <dgm:spPr/>
    </dgm:pt>
    <dgm:pt modelId="{4A7A6B45-FF62-4367-91B6-953A5C255D59}" type="pres">
      <dgm:prSet presAssocID="{D72BDBB5-5736-4831-9310-EB9125860766}" presName="L2TextContainer" presStyleLbl="bgAccFollowNode1" presStyleIdx="4" presStyleCnt="8"/>
      <dgm:spPr/>
    </dgm:pt>
    <dgm:pt modelId="{E614F8B7-AB53-42CB-B98A-5A2EBDDFFAE5}" type="pres">
      <dgm:prSet presAssocID="{D72BDBB5-5736-4831-9310-EB9125860766}" presName="FlexibleEmptyPlaceHolder" presStyleCnt="0"/>
      <dgm:spPr/>
    </dgm:pt>
    <dgm:pt modelId="{27A0579C-9DE8-4EB6-935F-AED1ED66659C}" type="pres">
      <dgm:prSet presAssocID="{D72BDBB5-5736-4831-9310-EB9125860766}" presName="ConnectLine" presStyleLbl="alignNode1" presStyleIdx="4"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9D9D91AD-2AE1-4EC1-9846-761C77D3C3F8}" type="pres">
      <dgm:prSet presAssocID="{D72BDBB5-5736-4831-9310-EB9125860766}" presName="ConnectorPoint"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7D2BA5FB-7141-4C42-A637-08FB28217555}" type="pres">
      <dgm:prSet presAssocID="{D72BDBB5-5736-4831-9310-EB9125860766}" presName="EmptyPlaceHolder" presStyleCnt="0"/>
      <dgm:spPr/>
    </dgm:pt>
    <dgm:pt modelId="{8473639F-119F-4D98-9648-E080DBB25764}" type="pres">
      <dgm:prSet presAssocID="{697B7F27-AFA8-4ED5-9816-3F8E2CB61C47}" presName="spaceBetweenRectangles" presStyleCnt="0"/>
      <dgm:spPr/>
    </dgm:pt>
    <dgm:pt modelId="{B173D046-D130-4ADC-9A53-33F566C6A9D8}" type="pres">
      <dgm:prSet presAssocID="{7B9BEDFF-5802-4989-83BE-C164B1200902}" presName="composite" presStyleCnt="0"/>
      <dgm:spPr/>
    </dgm:pt>
    <dgm:pt modelId="{AD1DDABC-4BDE-4EF3-B320-7811C191A8D0}" type="pres">
      <dgm:prSet presAssocID="{7B9BEDFF-5802-4989-83BE-C164B1200902}" presName="L1TextContainer" presStyleLbl="revTx" presStyleIdx="5" presStyleCnt="8">
        <dgm:presLayoutVars>
          <dgm:chMax val="1"/>
          <dgm:chPref val="1"/>
          <dgm:bulletEnabled val="1"/>
        </dgm:presLayoutVars>
      </dgm:prSet>
      <dgm:spPr/>
    </dgm:pt>
    <dgm:pt modelId="{1D8C1A27-618B-41DB-8974-89382927DC14}" type="pres">
      <dgm:prSet presAssocID="{7B9BEDFF-5802-4989-83BE-C164B1200902}" presName="L2TextContainerWrapper" presStyleCnt="0">
        <dgm:presLayoutVars>
          <dgm:chMax val="0"/>
          <dgm:chPref val="0"/>
          <dgm:bulletEnabled val="1"/>
        </dgm:presLayoutVars>
      </dgm:prSet>
      <dgm:spPr/>
    </dgm:pt>
    <dgm:pt modelId="{984F7596-8100-455E-A89D-D3D93E096746}" type="pres">
      <dgm:prSet presAssocID="{7B9BEDFF-5802-4989-83BE-C164B1200902}" presName="L2TextContainer" presStyleLbl="bgAccFollowNode1" presStyleIdx="5" presStyleCnt="8"/>
      <dgm:spPr/>
    </dgm:pt>
    <dgm:pt modelId="{19F272D8-F196-4666-9955-80F7552B3374}" type="pres">
      <dgm:prSet presAssocID="{7B9BEDFF-5802-4989-83BE-C164B1200902}" presName="FlexibleEmptyPlaceHolder" presStyleCnt="0"/>
      <dgm:spPr/>
    </dgm:pt>
    <dgm:pt modelId="{C0773DF5-8F06-4B62-8041-739575B46986}" type="pres">
      <dgm:prSet presAssocID="{7B9BEDFF-5802-4989-83BE-C164B1200902}" presName="ConnectLine" presStyleLbl="alignNode1" presStyleIdx="5"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31AD227D-B48F-4F4B-8438-5C50DBDCCBF6}" type="pres">
      <dgm:prSet presAssocID="{7B9BEDFF-5802-4989-83BE-C164B1200902}" presName="ConnectorPoint"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C0BD1ED9-A218-4911-B15C-0BFD58912E24}" type="pres">
      <dgm:prSet presAssocID="{7B9BEDFF-5802-4989-83BE-C164B1200902}" presName="EmptyPlaceHolder" presStyleCnt="0"/>
      <dgm:spPr/>
    </dgm:pt>
    <dgm:pt modelId="{4A61AC37-5CE9-406F-8991-9D74586CD7DA}" type="pres">
      <dgm:prSet presAssocID="{DF3CA8D8-D007-4E7E-A330-E5A20112ABA8}" presName="spaceBetweenRectangles" presStyleCnt="0"/>
      <dgm:spPr/>
    </dgm:pt>
    <dgm:pt modelId="{C311B4BB-5B41-40C7-9A97-B13E1F4526A9}" type="pres">
      <dgm:prSet presAssocID="{5B72F691-43AD-4B65-83EA-3ED05CF8996D}" presName="composite" presStyleCnt="0"/>
      <dgm:spPr/>
    </dgm:pt>
    <dgm:pt modelId="{19D87FCC-AAC2-4343-8DEF-D53F8C8B614A}" type="pres">
      <dgm:prSet presAssocID="{5B72F691-43AD-4B65-83EA-3ED05CF8996D}" presName="L1TextContainer" presStyleLbl="revTx" presStyleIdx="6" presStyleCnt="8">
        <dgm:presLayoutVars>
          <dgm:chMax val="1"/>
          <dgm:chPref val="1"/>
          <dgm:bulletEnabled val="1"/>
        </dgm:presLayoutVars>
      </dgm:prSet>
      <dgm:spPr/>
    </dgm:pt>
    <dgm:pt modelId="{ACBFEC18-CB26-4991-960C-D3F36F27850A}" type="pres">
      <dgm:prSet presAssocID="{5B72F691-43AD-4B65-83EA-3ED05CF8996D}" presName="L2TextContainerWrapper" presStyleCnt="0">
        <dgm:presLayoutVars>
          <dgm:chMax val="0"/>
          <dgm:chPref val="0"/>
          <dgm:bulletEnabled val="1"/>
        </dgm:presLayoutVars>
      </dgm:prSet>
      <dgm:spPr/>
    </dgm:pt>
    <dgm:pt modelId="{B8B6A496-02DF-4DD0-8091-9EF9CD4A2F0C}" type="pres">
      <dgm:prSet presAssocID="{5B72F691-43AD-4B65-83EA-3ED05CF8996D}" presName="L2TextContainer" presStyleLbl="bgAccFollowNode1" presStyleIdx="6" presStyleCnt="8"/>
      <dgm:spPr/>
    </dgm:pt>
    <dgm:pt modelId="{8FFB5F47-6102-4985-ADE9-3C92A9AF919B}" type="pres">
      <dgm:prSet presAssocID="{5B72F691-43AD-4B65-83EA-3ED05CF8996D}" presName="FlexibleEmptyPlaceHolder" presStyleCnt="0"/>
      <dgm:spPr/>
    </dgm:pt>
    <dgm:pt modelId="{3C5F01DF-44E4-4366-8F60-2EF66E586292}" type="pres">
      <dgm:prSet presAssocID="{5B72F691-43AD-4B65-83EA-3ED05CF8996D}" presName="ConnectLine" presStyleLbl="alignNode1" presStyleIdx="6"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7530B609-8E6F-425A-8DC1-2AD1958E2A87}" type="pres">
      <dgm:prSet presAssocID="{5B72F691-43AD-4B65-83EA-3ED05CF8996D}" presName="ConnectorPoint"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20148E80-0220-4BC1-B177-313A5F4DB603}" type="pres">
      <dgm:prSet presAssocID="{5B72F691-43AD-4B65-83EA-3ED05CF8996D}" presName="EmptyPlaceHolder" presStyleCnt="0"/>
      <dgm:spPr/>
    </dgm:pt>
    <dgm:pt modelId="{FDD2BBAB-2E0C-4D38-AEF9-EFA77A253B76}" type="pres">
      <dgm:prSet presAssocID="{F666365E-056F-4B46-84EA-1142146B1FC4}" presName="spaceBetweenRectangles" presStyleCnt="0"/>
      <dgm:spPr/>
    </dgm:pt>
    <dgm:pt modelId="{157E9F9A-D6D4-48E3-9E26-2CA01D2D9047}" type="pres">
      <dgm:prSet presAssocID="{83CB6CFD-DB55-4DCD-88F0-F4A2C0A9AF8E}" presName="composite" presStyleCnt="0"/>
      <dgm:spPr/>
    </dgm:pt>
    <dgm:pt modelId="{DB418DD8-F2EB-4D5D-8927-9725B7F2E6C4}" type="pres">
      <dgm:prSet presAssocID="{83CB6CFD-DB55-4DCD-88F0-F4A2C0A9AF8E}" presName="L1TextContainer" presStyleLbl="revTx" presStyleIdx="7" presStyleCnt="8">
        <dgm:presLayoutVars>
          <dgm:chMax val="1"/>
          <dgm:chPref val="1"/>
          <dgm:bulletEnabled val="1"/>
        </dgm:presLayoutVars>
      </dgm:prSet>
      <dgm:spPr/>
    </dgm:pt>
    <dgm:pt modelId="{8AF2D8D4-9747-42C0-BFEE-2453BA2CF7FB}" type="pres">
      <dgm:prSet presAssocID="{83CB6CFD-DB55-4DCD-88F0-F4A2C0A9AF8E}" presName="L2TextContainerWrapper" presStyleCnt="0">
        <dgm:presLayoutVars>
          <dgm:chMax val="0"/>
          <dgm:chPref val="0"/>
          <dgm:bulletEnabled val="1"/>
        </dgm:presLayoutVars>
      </dgm:prSet>
      <dgm:spPr/>
    </dgm:pt>
    <dgm:pt modelId="{2FDD9EA1-2754-46E7-BE99-26E3A0950C86}" type="pres">
      <dgm:prSet presAssocID="{83CB6CFD-DB55-4DCD-88F0-F4A2C0A9AF8E}" presName="L2TextContainer" presStyleLbl="bgAccFollowNode1" presStyleIdx="7" presStyleCnt="8"/>
      <dgm:spPr/>
    </dgm:pt>
    <dgm:pt modelId="{70AA6212-EC60-4560-9E9B-53568EB5AB71}" type="pres">
      <dgm:prSet presAssocID="{83CB6CFD-DB55-4DCD-88F0-F4A2C0A9AF8E}" presName="FlexibleEmptyPlaceHolder" presStyleCnt="0"/>
      <dgm:spPr/>
    </dgm:pt>
    <dgm:pt modelId="{2D612290-F098-4B2B-AD88-C3AC6553E417}" type="pres">
      <dgm:prSet presAssocID="{83CB6CFD-DB55-4DCD-88F0-F4A2C0A9AF8E}" presName="ConnectLine" presStyleLbl="alignNode1" presStyleIdx="7"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4B648ED9-10F0-484F-976C-E36A505F2383}" type="pres">
      <dgm:prSet presAssocID="{83CB6CFD-DB55-4DCD-88F0-F4A2C0A9AF8E}" presName="ConnectorPoint"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B348C8D4-4199-4D67-9243-263E086FBEE8}" type="pres">
      <dgm:prSet presAssocID="{83CB6CFD-DB55-4DCD-88F0-F4A2C0A9AF8E}" presName="EmptyPlaceHolder" presStyleCnt="0"/>
      <dgm:spPr/>
    </dgm:pt>
  </dgm:ptLst>
  <dgm:cxnLst>
    <dgm:cxn modelId="{3DD5D903-0CB1-4200-B603-2FD14B5EB193}" type="presOf" srcId="{764C63F9-0C47-4E39-8666-F59763FD9028}" destId="{CA3FA647-067E-467D-85B2-531E60FC6E96}" srcOrd="0" destOrd="0" presId="urn:microsoft.com/office/officeart/2017/3/layout/HorizontalPathTimeline"/>
    <dgm:cxn modelId="{1ED08015-6932-4C33-BFC8-5E58BB9B39E4}" srcId="{D72BDBB5-5736-4831-9310-EB9125860766}" destId="{832EB393-613D-49A0-97DE-696A968B70FC}" srcOrd="0" destOrd="0" parTransId="{1AC80041-A7BE-4B6D-9DDB-C161B563E7F0}" sibTransId="{7AF49461-F5C8-457F-B0AF-91552C89972A}"/>
    <dgm:cxn modelId="{4C80461A-18F5-4B59-8A4C-09DFAE22DB7B}" type="presOf" srcId="{D72BDBB5-5736-4831-9310-EB9125860766}" destId="{DE0C1496-3B0B-4289-AF87-6CF12B98BBA8}" srcOrd="0" destOrd="0" presId="urn:microsoft.com/office/officeart/2017/3/layout/HorizontalPathTimeline"/>
    <dgm:cxn modelId="{B33D481B-D034-416A-B099-9F01C04CA7CD}" type="presOf" srcId="{7B9BEDFF-5802-4989-83BE-C164B1200902}" destId="{AD1DDABC-4BDE-4EF3-B320-7811C191A8D0}" srcOrd="0" destOrd="0" presId="urn:microsoft.com/office/officeart/2017/3/layout/HorizontalPathTimeline"/>
    <dgm:cxn modelId="{83E0B01F-7D2F-43E8-B733-D25EF41803DC}" type="presOf" srcId="{B6F6C4ED-E827-4CFE-B724-B74CD4C9A05A}" destId="{37D192DC-C4ED-4607-AE1D-97A4BBED7C72}" srcOrd="0" destOrd="0" presId="urn:microsoft.com/office/officeart/2017/3/layout/HorizontalPathTimeline"/>
    <dgm:cxn modelId="{B638EE22-A333-4BE5-B729-06CF0150B5A9}" srcId="{B6F6C4ED-E827-4CFE-B724-B74CD4C9A05A}" destId="{83CB6CFD-DB55-4DCD-88F0-F4A2C0A9AF8E}" srcOrd="7" destOrd="0" parTransId="{81218350-2396-4F3E-85E3-B9D281C97A8D}" sibTransId="{7CD83A39-CD0E-4157-9D18-444C96C90CB0}"/>
    <dgm:cxn modelId="{457EE923-EC51-459E-A148-6FD94D9BE20F}" type="presOf" srcId="{EA9231E2-5543-4FB3-A4B6-1868D865E24E}" destId="{92A01864-EBC7-4F62-9AF9-0C1B286A1924}" srcOrd="0" destOrd="0" presId="urn:microsoft.com/office/officeart/2017/3/layout/HorizontalPathTimeline"/>
    <dgm:cxn modelId="{9153B026-BE04-4DBD-9613-E71FA5C42A79}" type="presOf" srcId="{832EB393-613D-49A0-97DE-696A968B70FC}" destId="{4A7A6B45-FF62-4367-91B6-953A5C255D59}" srcOrd="0" destOrd="0" presId="urn:microsoft.com/office/officeart/2017/3/layout/HorizontalPathTimeline"/>
    <dgm:cxn modelId="{ECB2CC2A-9B3C-4E67-86AD-D6C265DE7432}" type="presOf" srcId="{06EA1D1D-C9F0-40FF-893D-4BD9F7F01AFB}" destId="{A6135952-8579-4F63-954E-01542D152028}" srcOrd="0" destOrd="0" presId="urn:microsoft.com/office/officeart/2017/3/layout/HorizontalPathTimeline"/>
    <dgm:cxn modelId="{6D08BE37-F522-4798-9DFE-CC6703D9B930}" srcId="{B6F6C4ED-E827-4CFE-B724-B74CD4C9A05A}" destId="{764C63F9-0C47-4E39-8666-F59763FD9028}" srcOrd="2" destOrd="0" parTransId="{E6134BFA-BE03-45B0-96A5-DC498F7C06E9}" sibTransId="{310A49BB-0C23-469C-A3D8-867790E4C2A6}"/>
    <dgm:cxn modelId="{72F3253B-58A3-4C2D-A9D1-C4B568D131F2}" srcId="{B6F6C4ED-E827-4CFE-B724-B74CD4C9A05A}" destId="{52EB366F-6144-466C-BCB5-B0C50C37A753}" srcOrd="3" destOrd="0" parTransId="{8FCB77AB-1B2E-400A-B8C2-A793504078F9}" sibTransId="{5FA066ED-21FC-4CAC-AE00-2FE95FD35FD0}"/>
    <dgm:cxn modelId="{6E4A5D3B-71D8-43E2-92A3-6ED0D7ADC648}" srcId="{764C63F9-0C47-4E39-8666-F59763FD9028}" destId="{06EA1D1D-C9F0-40FF-893D-4BD9F7F01AFB}" srcOrd="0" destOrd="0" parTransId="{A61D64C1-9710-459B-A3D0-1BC0CE47C3F9}" sibTransId="{4F4919E0-C6B3-461E-91EA-57F6DEE39AED}"/>
    <dgm:cxn modelId="{5B73A05D-F4B1-4410-82DF-3644299BF4C9}" srcId="{EA9231E2-5543-4FB3-A4B6-1868D865E24E}" destId="{3ABFAB74-A03B-4321-8C73-BCC235981099}" srcOrd="0" destOrd="0" parTransId="{35CAB1A0-421D-4C4D-A795-7DF243AE4519}" sibTransId="{59E404AE-4192-4CAD-A59F-622735B4384C}"/>
    <dgm:cxn modelId="{DBA1F749-257E-421C-99EB-41FA43C04490}" type="presOf" srcId="{5B72F691-43AD-4B65-83EA-3ED05CF8996D}" destId="{19D87FCC-AAC2-4343-8DEF-D53F8C8B614A}" srcOrd="0" destOrd="0" presId="urn:microsoft.com/office/officeart/2017/3/layout/HorizontalPathTimeline"/>
    <dgm:cxn modelId="{D3A5976C-727E-4E93-A300-05146FE132DE}" srcId="{7B9BEDFF-5802-4989-83BE-C164B1200902}" destId="{476D7218-2F79-4071-BCDC-651A7A8E4B21}" srcOrd="0" destOrd="0" parTransId="{24001633-A0C6-4142-9508-FE75D0120B5B}" sibTransId="{AADC4809-C6BF-4A03-AC0E-54C69A6A46B7}"/>
    <dgm:cxn modelId="{8CBB0957-FB00-49CD-8C33-E6AD7DE3A36E}" type="presOf" srcId="{83CB6CFD-DB55-4DCD-88F0-F4A2C0A9AF8E}" destId="{DB418DD8-F2EB-4D5D-8927-9725B7F2E6C4}" srcOrd="0" destOrd="0" presId="urn:microsoft.com/office/officeart/2017/3/layout/HorizontalPathTimeline"/>
    <dgm:cxn modelId="{AF7D987F-8967-4C39-9AA0-5AE093C2AB7A}" srcId="{83CB6CFD-DB55-4DCD-88F0-F4A2C0A9AF8E}" destId="{D7519D03-6E0D-4ACE-BF98-886F5E43D1AA}" srcOrd="0" destOrd="0" parTransId="{A6F68515-0A23-4D79-B5BE-935898D86A4A}" sibTransId="{C3C9FEB2-4567-43BC-81DB-44EC115F0D9B}"/>
    <dgm:cxn modelId="{7C6B9481-88AE-4BF4-AC17-A4C4FCD02AA9}" type="presOf" srcId="{D7519D03-6E0D-4ACE-BF98-886F5E43D1AA}" destId="{2FDD9EA1-2754-46E7-BE99-26E3A0950C86}" srcOrd="0" destOrd="0" presId="urn:microsoft.com/office/officeart/2017/3/layout/HorizontalPathTimeline"/>
    <dgm:cxn modelId="{379C7E82-D123-4FF4-B08A-E2B34E5FD40D}" srcId="{5B72F691-43AD-4B65-83EA-3ED05CF8996D}" destId="{9BE412D0-7FC5-4A36-B4FA-E6A3BF600BBB}" srcOrd="0" destOrd="0" parTransId="{2E7AD756-8F55-4A86-85DE-456BCC794EE8}" sibTransId="{1BD0B792-9343-407A-8BB7-214265D58F08}"/>
    <dgm:cxn modelId="{4477778E-7F5F-4678-93C2-B62CB5DBA1B3}" srcId="{B6F6C4ED-E827-4CFE-B724-B74CD4C9A05A}" destId="{EA9231E2-5543-4FB3-A4B6-1868D865E24E}" srcOrd="0" destOrd="0" parTransId="{F348AD4F-48F6-4CA6-8554-82896819187D}" sibTransId="{75E7BFA4-8B9B-4065-8D05-3BDF1CB296F8}"/>
    <dgm:cxn modelId="{80C8CE8F-37A3-45C3-AB9C-C75CA1C7AD50}" type="presOf" srcId="{3ABFAB74-A03B-4321-8C73-BCC235981099}" destId="{013EE1EB-6706-4D1C-83C6-894952C44DE4}" srcOrd="0" destOrd="0" presId="urn:microsoft.com/office/officeart/2017/3/layout/HorizontalPathTimeline"/>
    <dgm:cxn modelId="{FB4D7192-DF04-4A44-B392-84E3462F2271}" srcId="{52EB366F-6144-466C-BCB5-B0C50C37A753}" destId="{F234DA25-588F-4B9F-A6EE-20E29C570241}" srcOrd="0" destOrd="0" parTransId="{4BF826A2-EC60-4C73-8C65-BAF8D75B7D08}" sibTransId="{585ACD11-E1BD-4130-A6C1-AED6D92756EE}"/>
    <dgm:cxn modelId="{9A020898-0168-4007-9BB6-9DBAD4FB183E}" type="presOf" srcId="{F234DA25-588F-4B9F-A6EE-20E29C570241}" destId="{9F945300-AB2E-4664-8003-58B8B0358AD4}" srcOrd="0" destOrd="0" presId="urn:microsoft.com/office/officeart/2017/3/layout/HorizontalPathTimeline"/>
    <dgm:cxn modelId="{5FCDF79B-B736-47A1-982F-4BB71E70DF1A}" srcId="{B6F6C4ED-E827-4CFE-B724-B74CD4C9A05A}" destId="{8F1028E6-3674-44EF-8C45-1E5404AE6EB7}" srcOrd="1" destOrd="0" parTransId="{09F933A1-E5B8-4BFA-9069-F28CAE49C5CC}" sibTransId="{EA318361-A01E-4816-8D35-DBF2BA90E8A0}"/>
    <dgm:cxn modelId="{AC89DFA3-02DE-4CEC-8AF0-AF566AACD64A}" type="presOf" srcId="{476D7218-2F79-4071-BCDC-651A7A8E4B21}" destId="{984F7596-8100-455E-A89D-D3D93E096746}" srcOrd="0" destOrd="0" presId="urn:microsoft.com/office/officeart/2017/3/layout/HorizontalPathTimeline"/>
    <dgm:cxn modelId="{CD5D62A4-CB8A-4D8F-B94F-4159DF6296A6}" type="presOf" srcId="{9BE412D0-7FC5-4A36-B4FA-E6A3BF600BBB}" destId="{B8B6A496-02DF-4DD0-8091-9EF9CD4A2F0C}" srcOrd="0" destOrd="0" presId="urn:microsoft.com/office/officeart/2017/3/layout/HorizontalPathTimeline"/>
    <dgm:cxn modelId="{BB7238A6-96C0-4F8D-8A5D-AF05EFA11412}" srcId="{8F1028E6-3674-44EF-8C45-1E5404AE6EB7}" destId="{09B3F168-B36B-47DF-950C-C164AD8D51EC}" srcOrd="0" destOrd="0" parTransId="{BF4CD704-C451-46EA-AB35-E29F7771793F}" sibTransId="{35AD64F8-D854-4CAA-AF8E-741E012BFD11}"/>
    <dgm:cxn modelId="{DE7D05AD-EC6B-45A8-98C6-E0FE8B4041B6}" srcId="{B6F6C4ED-E827-4CFE-B724-B74CD4C9A05A}" destId="{D72BDBB5-5736-4831-9310-EB9125860766}" srcOrd="4" destOrd="0" parTransId="{67DF2729-04D1-4FAB-B2B7-A1F35991247F}" sibTransId="{697B7F27-AFA8-4ED5-9816-3F8E2CB61C47}"/>
    <dgm:cxn modelId="{9CB223C2-0924-4A2C-8ABB-67076F7F5456}" srcId="{B6F6C4ED-E827-4CFE-B724-B74CD4C9A05A}" destId="{5B72F691-43AD-4B65-83EA-3ED05CF8996D}" srcOrd="6" destOrd="0" parTransId="{64779E8B-8B43-4394-8B97-B9D016FAFC9B}" sibTransId="{F666365E-056F-4B46-84EA-1142146B1FC4}"/>
    <dgm:cxn modelId="{74B82EC4-2D4B-43FB-8BBE-FC2E54BA4DCE}" type="presOf" srcId="{52EB366F-6144-466C-BCB5-B0C50C37A753}" destId="{7BF32774-E29A-4478-8D96-26A58922AB1C}" srcOrd="0" destOrd="0" presId="urn:microsoft.com/office/officeart/2017/3/layout/HorizontalPathTimeline"/>
    <dgm:cxn modelId="{F8C3BDD3-AD46-44FB-B716-A9421805F18E}" srcId="{B6F6C4ED-E827-4CFE-B724-B74CD4C9A05A}" destId="{7B9BEDFF-5802-4989-83BE-C164B1200902}" srcOrd="5" destOrd="0" parTransId="{D88934CD-3DEC-4556-8F21-E9BBA6D9A0AA}" sibTransId="{DF3CA8D8-D007-4E7E-A330-E5A20112ABA8}"/>
    <dgm:cxn modelId="{B3BD7BDA-01C0-4C7C-A53A-91DBD244CFC4}" type="presOf" srcId="{09B3F168-B36B-47DF-950C-C164AD8D51EC}" destId="{DB0C287F-A097-4CF8-AAD8-CB82E4182B8A}" srcOrd="0" destOrd="0" presId="urn:microsoft.com/office/officeart/2017/3/layout/HorizontalPathTimeline"/>
    <dgm:cxn modelId="{3428D6E9-F95C-4061-A07D-72F37206BC79}" type="presOf" srcId="{8F1028E6-3674-44EF-8C45-1E5404AE6EB7}" destId="{0E1B4DF9-7C9A-4B41-8777-DBACC59978AC}" srcOrd="0" destOrd="0" presId="urn:microsoft.com/office/officeart/2017/3/layout/HorizontalPathTimeline"/>
    <dgm:cxn modelId="{B9CD6324-E3CE-4020-9915-526D21D0A688}" type="presParOf" srcId="{37D192DC-C4ED-4607-AE1D-97A4BBED7C72}" destId="{F573D2AA-A8CE-43FE-9903-8BF53988F89F}" srcOrd="0" destOrd="0" presId="urn:microsoft.com/office/officeart/2017/3/layout/HorizontalPathTimeline"/>
    <dgm:cxn modelId="{A1AABACC-FE03-4691-AF74-3837CE84E940}" type="presParOf" srcId="{37D192DC-C4ED-4607-AE1D-97A4BBED7C72}" destId="{EFF473E0-A1EE-4394-951D-2224AE41362B}" srcOrd="1" destOrd="0" presId="urn:microsoft.com/office/officeart/2017/3/layout/HorizontalPathTimeline"/>
    <dgm:cxn modelId="{5B1F23DE-7ABD-45E7-93B5-4AF616A598BE}" type="presParOf" srcId="{EFF473E0-A1EE-4394-951D-2224AE41362B}" destId="{EBE391A3-09AC-4BAE-9D66-EC25C7FF73DD}" srcOrd="0" destOrd="0" presId="urn:microsoft.com/office/officeart/2017/3/layout/HorizontalPathTimeline"/>
    <dgm:cxn modelId="{2B928E32-D0DE-4E9A-A532-50DDB96960FB}" type="presParOf" srcId="{EBE391A3-09AC-4BAE-9D66-EC25C7FF73DD}" destId="{92A01864-EBC7-4F62-9AF9-0C1B286A1924}" srcOrd="0" destOrd="0" presId="urn:microsoft.com/office/officeart/2017/3/layout/HorizontalPathTimeline"/>
    <dgm:cxn modelId="{3BCFD028-6B22-4344-9ED8-860BCEFD6102}" type="presParOf" srcId="{EBE391A3-09AC-4BAE-9D66-EC25C7FF73DD}" destId="{19F6BA58-9541-49D6-AA23-86AF07D2D882}" srcOrd="1" destOrd="0" presId="urn:microsoft.com/office/officeart/2017/3/layout/HorizontalPathTimeline"/>
    <dgm:cxn modelId="{E7E4C841-0DFF-4AE7-8094-75260128697C}" type="presParOf" srcId="{19F6BA58-9541-49D6-AA23-86AF07D2D882}" destId="{013EE1EB-6706-4D1C-83C6-894952C44DE4}" srcOrd="0" destOrd="0" presId="urn:microsoft.com/office/officeart/2017/3/layout/HorizontalPathTimeline"/>
    <dgm:cxn modelId="{0C71BDE0-987E-4D1E-BBB8-05273D50D2A0}" type="presParOf" srcId="{19F6BA58-9541-49D6-AA23-86AF07D2D882}" destId="{8EEB229B-ED75-4090-919B-3E591EAAEDB6}" srcOrd="1" destOrd="0" presId="urn:microsoft.com/office/officeart/2017/3/layout/HorizontalPathTimeline"/>
    <dgm:cxn modelId="{40D48BB2-CAAA-4A9B-843E-F5F60F78BDE7}" type="presParOf" srcId="{EBE391A3-09AC-4BAE-9D66-EC25C7FF73DD}" destId="{D9FFFE7F-6E6B-402C-9C81-AF082E5EA6F6}" srcOrd="2" destOrd="0" presId="urn:microsoft.com/office/officeart/2017/3/layout/HorizontalPathTimeline"/>
    <dgm:cxn modelId="{7D41C3A3-BD78-4F3A-A35F-C4E7C2731405}" type="presParOf" srcId="{EBE391A3-09AC-4BAE-9D66-EC25C7FF73DD}" destId="{8750F8AF-69A1-44E8-BBF5-E265A6A2A806}" srcOrd="3" destOrd="0" presId="urn:microsoft.com/office/officeart/2017/3/layout/HorizontalPathTimeline"/>
    <dgm:cxn modelId="{717189F2-B25C-49A8-9F5C-81AB45EF82BD}" type="presParOf" srcId="{EBE391A3-09AC-4BAE-9D66-EC25C7FF73DD}" destId="{5B51E00D-FADC-4E55-B4D4-CC80ACD3E1B3}" srcOrd="4" destOrd="0" presId="urn:microsoft.com/office/officeart/2017/3/layout/HorizontalPathTimeline"/>
    <dgm:cxn modelId="{DEF7CC9B-E257-44B4-A427-61805215FC81}" type="presParOf" srcId="{EFF473E0-A1EE-4394-951D-2224AE41362B}" destId="{774A533D-FD4C-45CB-A113-0F76A1B1C720}" srcOrd="1" destOrd="0" presId="urn:microsoft.com/office/officeart/2017/3/layout/HorizontalPathTimeline"/>
    <dgm:cxn modelId="{CDB171E9-C2E0-4FE6-853E-9684CC7566BF}" type="presParOf" srcId="{EFF473E0-A1EE-4394-951D-2224AE41362B}" destId="{EA5A175C-8340-4C2C-A591-24511C7A6B35}" srcOrd="2" destOrd="0" presId="urn:microsoft.com/office/officeart/2017/3/layout/HorizontalPathTimeline"/>
    <dgm:cxn modelId="{FF7AC9DC-2D47-4AE8-8554-5F173567855C}" type="presParOf" srcId="{EA5A175C-8340-4C2C-A591-24511C7A6B35}" destId="{0E1B4DF9-7C9A-4B41-8777-DBACC59978AC}" srcOrd="0" destOrd="0" presId="urn:microsoft.com/office/officeart/2017/3/layout/HorizontalPathTimeline"/>
    <dgm:cxn modelId="{734378E2-68DB-416A-9D92-AC2565C58822}" type="presParOf" srcId="{EA5A175C-8340-4C2C-A591-24511C7A6B35}" destId="{5930A31B-CDA8-4BEE-8F1D-AC862335FA48}" srcOrd="1" destOrd="0" presId="urn:microsoft.com/office/officeart/2017/3/layout/HorizontalPathTimeline"/>
    <dgm:cxn modelId="{8FF9319A-825F-4590-87AF-628C628848A5}" type="presParOf" srcId="{5930A31B-CDA8-4BEE-8F1D-AC862335FA48}" destId="{DB0C287F-A097-4CF8-AAD8-CB82E4182B8A}" srcOrd="0" destOrd="0" presId="urn:microsoft.com/office/officeart/2017/3/layout/HorizontalPathTimeline"/>
    <dgm:cxn modelId="{8F3A4EDA-5D28-400A-BCA9-4991544AE837}" type="presParOf" srcId="{5930A31B-CDA8-4BEE-8F1D-AC862335FA48}" destId="{581B570B-597F-4030-B36D-C5801B2136EF}" srcOrd="1" destOrd="0" presId="urn:microsoft.com/office/officeart/2017/3/layout/HorizontalPathTimeline"/>
    <dgm:cxn modelId="{974036A7-E2BF-4DC5-A8B0-814EF5DE2CE9}" type="presParOf" srcId="{EA5A175C-8340-4C2C-A591-24511C7A6B35}" destId="{16DB450C-B91D-454A-BE39-3318A9A1B475}" srcOrd="2" destOrd="0" presId="urn:microsoft.com/office/officeart/2017/3/layout/HorizontalPathTimeline"/>
    <dgm:cxn modelId="{66228EAD-D21A-4189-AD91-C8E0DC2898C3}" type="presParOf" srcId="{EA5A175C-8340-4C2C-A591-24511C7A6B35}" destId="{AF699C12-98B1-4E81-B764-DB2189CEB1A2}" srcOrd="3" destOrd="0" presId="urn:microsoft.com/office/officeart/2017/3/layout/HorizontalPathTimeline"/>
    <dgm:cxn modelId="{DA7C87B1-84B6-47BA-9BB7-BF38D8D71618}" type="presParOf" srcId="{EA5A175C-8340-4C2C-A591-24511C7A6B35}" destId="{88A84FF4-AA75-4DCA-A4DC-DE834A7BC9B4}" srcOrd="4" destOrd="0" presId="urn:microsoft.com/office/officeart/2017/3/layout/HorizontalPathTimeline"/>
    <dgm:cxn modelId="{BFB59577-7940-459F-ADDB-60EF8CE0FE8F}" type="presParOf" srcId="{EFF473E0-A1EE-4394-951D-2224AE41362B}" destId="{BD9B2C03-3F93-43C8-8968-6E134A6ED453}" srcOrd="3" destOrd="0" presId="urn:microsoft.com/office/officeart/2017/3/layout/HorizontalPathTimeline"/>
    <dgm:cxn modelId="{87C13950-7D51-423E-9524-862624BEA15A}" type="presParOf" srcId="{EFF473E0-A1EE-4394-951D-2224AE41362B}" destId="{01470155-B3B6-4479-A71B-30D347942AB6}" srcOrd="4" destOrd="0" presId="urn:microsoft.com/office/officeart/2017/3/layout/HorizontalPathTimeline"/>
    <dgm:cxn modelId="{CD32615B-E3CB-4DAB-A3F6-FF3D86154482}" type="presParOf" srcId="{01470155-B3B6-4479-A71B-30D347942AB6}" destId="{CA3FA647-067E-467D-85B2-531E60FC6E96}" srcOrd="0" destOrd="0" presId="urn:microsoft.com/office/officeart/2017/3/layout/HorizontalPathTimeline"/>
    <dgm:cxn modelId="{7EC05F82-67E9-44B7-9246-0C54103E1AD3}" type="presParOf" srcId="{01470155-B3B6-4479-A71B-30D347942AB6}" destId="{E1001AF5-3823-42E3-B602-D990C01A05AC}" srcOrd="1" destOrd="0" presId="urn:microsoft.com/office/officeart/2017/3/layout/HorizontalPathTimeline"/>
    <dgm:cxn modelId="{CC1E2272-802D-4736-BD5F-653EBDA64D78}" type="presParOf" srcId="{E1001AF5-3823-42E3-B602-D990C01A05AC}" destId="{A6135952-8579-4F63-954E-01542D152028}" srcOrd="0" destOrd="0" presId="urn:microsoft.com/office/officeart/2017/3/layout/HorizontalPathTimeline"/>
    <dgm:cxn modelId="{CD95909E-CEC8-4309-B296-CA60587FFCA7}" type="presParOf" srcId="{E1001AF5-3823-42E3-B602-D990C01A05AC}" destId="{C2F04296-FAA9-4BA3-872A-B85FE12FB8F3}" srcOrd="1" destOrd="0" presId="urn:microsoft.com/office/officeart/2017/3/layout/HorizontalPathTimeline"/>
    <dgm:cxn modelId="{3B0727D0-1234-464F-8264-4F4A1436AEBA}" type="presParOf" srcId="{01470155-B3B6-4479-A71B-30D347942AB6}" destId="{138D4FC8-34C5-46E1-98DC-63009AC645BB}" srcOrd="2" destOrd="0" presId="urn:microsoft.com/office/officeart/2017/3/layout/HorizontalPathTimeline"/>
    <dgm:cxn modelId="{E86DC7B6-7BDD-41F7-803E-7C6502CE11D9}" type="presParOf" srcId="{01470155-B3B6-4479-A71B-30D347942AB6}" destId="{442552A5-8B77-4A31-859B-4180D010125D}" srcOrd="3" destOrd="0" presId="urn:microsoft.com/office/officeart/2017/3/layout/HorizontalPathTimeline"/>
    <dgm:cxn modelId="{B4B32198-FC40-4CE6-A7AC-969E372DAA94}" type="presParOf" srcId="{01470155-B3B6-4479-A71B-30D347942AB6}" destId="{1F097495-5C2E-4D35-96C4-AF91A896C368}" srcOrd="4" destOrd="0" presId="urn:microsoft.com/office/officeart/2017/3/layout/HorizontalPathTimeline"/>
    <dgm:cxn modelId="{7411EB07-A726-4F35-976C-02B9DF112248}" type="presParOf" srcId="{EFF473E0-A1EE-4394-951D-2224AE41362B}" destId="{F9BBACC4-C9CC-46AB-A633-B5F6FAB38198}" srcOrd="5" destOrd="0" presId="urn:microsoft.com/office/officeart/2017/3/layout/HorizontalPathTimeline"/>
    <dgm:cxn modelId="{956E42E6-BB18-4016-8C45-981D61D18B0E}" type="presParOf" srcId="{EFF473E0-A1EE-4394-951D-2224AE41362B}" destId="{833CA54F-154F-4398-A6CB-5B726B1C5954}" srcOrd="6" destOrd="0" presId="urn:microsoft.com/office/officeart/2017/3/layout/HorizontalPathTimeline"/>
    <dgm:cxn modelId="{45FAA3FC-2277-429B-9CE4-F59C1FCF71A2}" type="presParOf" srcId="{833CA54F-154F-4398-A6CB-5B726B1C5954}" destId="{7BF32774-E29A-4478-8D96-26A58922AB1C}" srcOrd="0" destOrd="0" presId="urn:microsoft.com/office/officeart/2017/3/layout/HorizontalPathTimeline"/>
    <dgm:cxn modelId="{C5127DD7-0C6A-470C-A593-5191C1B7BED6}" type="presParOf" srcId="{833CA54F-154F-4398-A6CB-5B726B1C5954}" destId="{F5940CDD-C31D-4101-9298-7A55304C8F9A}" srcOrd="1" destOrd="0" presId="urn:microsoft.com/office/officeart/2017/3/layout/HorizontalPathTimeline"/>
    <dgm:cxn modelId="{91D38B2F-C65B-4C9A-B378-70C1B2DD29F2}" type="presParOf" srcId="{F5940CDD-C31D-4101-9298-7A55304C8F9A}" destId="{9F945300-AB2E-4664-8003-58B8B0358AD4}" srcOrd="0" destOrd="0" presId="urn:microsoft.com/office/officeart/2017/3/layout/HorizontalPathTimeline"/>
    <dgm:cxn modelId="{0648E9C0-CF3D-4901-95D1-C1D7C518BEE1}" type="presParOf" srcId="{F5940CDD-C31D-4101-9298-7A55304C8F9A}" destId="{FEA2F7B0-47FA-44CF-A872-C13489FFB518}" srcOrd="1" destOrd="0" presId="urn:microsoft.com/office/officeart/2017/3/layout/HorizontalPathTimeline"/>
    <dgm:cxn modelId="{BD21121B-1606-442C-933B-50DB6C43DCFF}" type="presParOf" srcId="{833CA54F-154F-4398-A6CB-5B726B1C5954}" destId="{40C84FE5-E396-4BC6-A951-68D6AE98B3C9}" srcOrd="2" destOrd="0" presId="urn:microsoft.com/office/officeart/2017/3/layout/HorizontalPathTimeline"/>
    <dgm:cxn modelId="{95ED9564-CDE5-4571-906F-28C29AF1A08D}" type="presParOf" srcId="{833CA54F-154F-4398-A6CB-5B726B1C5954}" destId="{F6975391-1044-4007-B7F1-6E7663F5E5A8}" srcOrd="3" destOrd="0" presId="urn:microsoft.com/office/officeart/2017/3/layout/HorizontalPathTimeline"/>
    <dgm:cxn modelId="{D65788C1-E2CF-4369-8212-9CEC8A72BF4D}" type="presParOf" srcId="{833CA54F-154F-4398-A6CB-5B726B1C5954}" destId="{8FED319B-F961-4CA1-BB1C-90CEC3D2F464}" srcOrd="4" destOrd="0" presId="urn:microsoft.com/office/officeart/2017/3/layout/HorizontalPathTimeline"/>
    <dgm:cxn modelId="{471FA48D-669E-4341-BA39-8ED3112AC4C4}" type="presParOf" srcId="{EFF473E0-A1EE-4394-951D-2224AE41362B}" destId="{512BADB1-ADBF-4944-9B1A-E0A6B5E9BED4}" srcOrd="7" destOrd="0" presId="urn:microsoft.com/office/officeart/2017/3/layout/HorizontalPathTimeline"/>
    <dgm:cxn modelId="{01D4A709-1D3F-4676-8B04-4334EB5646C7}" type="presParOf" srcId="{EFF473E0-A1EE-4394-951D-2224AE41362B}" destId="{5F9672DE-17F9-4F6A-8DDE-76E541F86879}" srcOrd="8" destOrd="0" presId="urn:microsoft.com/office/officeart/2017/3/layout/HorizontalPathTimeline"/>
    <dgm:cxn modelId="{C6902D56-8913-4F6B-92DC-2340F036203A}" type="presParOf" srcId="{5F9672DE-17F9-4F6A-8DDE-76E541F86879}" destId="{DE0C1496-3B0B-4289-AF87-6CF12B98BBA8}" srcOrd="0" destOrd="0" presId="urn:microsoft.com/office/officeart/2017/3/layout/HorizontalPathTimeline"/>
    <dgm:cxn modelId="{66BEBA26-CDC5-4E36-94E1-64BDC6D74F6A}" type="presParOf" srcId="{5F9672DE-17F9-4F6A-8DDE-76E541F86879}" destId="{BD71AA4F-CC90-465A-A15C-19C32DB93C71}" srcOrd="1" destOrd="0" presId="urn:microsoft.com/office/officeart/2017/3/layout/HorizontalPathTimeline"/>
    <dgm:cxn modelId="{5F86C983-3BDF-4EF1-A9AB-CE6CD3097DFB}" type="presParOf" srcId="{BD71AA4F-CC90-465A-A15C-19C32DB93C71}" destId="{4A7A6B45-FF62-4367-91B6-953A5C255D59}" srcOrd="0" destOrd="0" presId="urn:microsoft.com/office/officeart/2017/3/layout/HorizontalPathTimeline"/>
    <dgm:cxn modelId="{FA539EF1-3F08-417A-AA57-B6F634CB4126}" type="presParOf" srcId="{BD71AA4F-CC90-465A-A15C-19C32DB93C71}" destId="{E614F8B7-AB53-42CB-B98A-5A2EBDDFFAE5}" srcOrd="1" destOrd="0" presId="urn:microsoft.com/office/officeart/2017/3/layout/HorizontalPathTimeline"/>
    <dgm:cxn modelId="{C3AA3F68-7FC0-4888-9066-533DD83F2F6D}" type="presParOf" srcId="{5F9672DE-17F9-4F6A-8DDE-76E541F86879}" destId="{27A0579C-9DE8-4EB6-935F-AED1ED66659C}" srcOrd="2" destOrd="0" presId="urn:microsoft.com/office/officeart/2017/3/layout/HorizontalPathTimeline"/>
    <dgm:cxn modelId="{E4EC349B-B18E-4129-B7C7-E7EBE8B2555F}" type="presParOf" srcId="{5F9672DE-17F9-4F6A-8DDE-76E541F86879}" destId="{9D9D91AD-2AE1-4EC1-9846-761C77D3C3F8}" srcOrd="3" destOrd="0" presId="urn:microsoft.com/office/officeart/2017/3/layout/HorizontalPathTimeline"/>
    <dgm:cxn modelId="{CE0962E6-CEBE-4CBD-B293-DD70E69542B4}" type="presParOf" srcId="{5F9672DE-17F9-4F6A-8DDE-76E541F86879}" destId="{7D2BA5FB-7141-4C42-A637-08FB28217555}" srcOrd="4" destOrd="0" presId="urn:microsoft.com/office/officeart/2017/3/layout/HorizontalPathTimeline"/>
    <dgm:cxn modelId="{CC54033A-A32A-4C07-B3A6-97D641C0C40E}" type="presParOf" srcId="{EFF473E0-A1EE-4394-951D-2224AE41362B}" destId="{8473639F-119F-4D98-9648-E080DBB25764}" srcOrd="9" destOrd="0" presId="urn:microsoft.com/office/officeart/2017/3/layout/HorizontalPathTimeline"/>
    <dgm:cxn modelId="{5B58C415-F06F-43BA-90AC-622AD8E474E0}" type="presParOf" srcId="{EFF473E0-A1EE-4394-951D-2224AE41362B}" destId="{B173D046-D130-4ADC-9A53-33F566C6A9D8}" srcOrd="10" destOrd="0" presId="urn:microsoft.com/office/officeart/2017/3/layout/HorizontalPathTimeline"/>
    <dgm:cxn modelId="{0B9F7548-2CA1-475D-8F51-CA14E37E58E8}" type="presParOf" srcId="{B173D046-D130-4ADC-9A53-33F566C6A9D8}" destId="{AD1DDABC-4BDE-4EF3-B320-7811C191A8D0}" srcOrd="0" destOrd="0" presId="urn:microsoft.com/office/officeart/2017/3/layout/HorizontalPathTimeline"/>
    <dgm:cxn modelId="{0EDF6FD2-D77E-48BA-A72C-C6C60DD3040C}" type="presParOf" srcId="{B173D046-D130-4ADC-9A53-33F566C6A9D8}" destId="{1D8C1A27-618B-41DB-8974-89382927DC14}" srcOrd="1" destOrd="0" presId="urn:microsoft.com/office/officeart/2017/3/layout/HorizontalPathTimeline"/>
    <dgm:cxn modelId="{46B66D38-8FD3-4DD1-808A-301AFBDA3BCB}" type="presParOf" srcId="{1D8C1A27-618B-41DB-8974-89382927DC14}" destId="{984F7596-8100-455E-A89D-D3D93E096746}" srcOrd="0" destOrd="0" presId="urn:microsoft.com/office/officeart/2017/3/layout/HorizontalPathTimeline"/>
    <dgm:cxn modelId="{A8139461-28E0-4A74-B4A6-FB9C313EBBC1}" type="presParOf" srcId="{1D8C1A27-618B-41DB-8974-89382927DC14}" destId="{19F272D8-F196-4666-9955-80F7552B3374}" srcOrd="1" destOrd="0" presId="urn:microsoft.com/office/officeart/2017/3/layout/HorizontalPathTimeline"/>
    <dgm:cxn modelId="{7AEA4488-119B-4AEC-9EE0-83C30F21CBC1}" type="presParOf" srcId="{B173D046-D130-4ADC-9A53-33F566C6A9D8}" destId="{C0773DF5-8F06-4B62-8041-739575B46986}" srcOrd="2" destOrd="0" presId="urn:microsoft.com/office/officeart/2017/3/layout/HorizontalPathTimeline"/>
    <dgm:cxn modelId="{E60325AE-9469-4985-80B7-839D04D9AF21}" type="presParOf" srcId="{B173D046-D130-4ADC-9A53-33F566C6A9D8}" destId="{31AD227D-B48F-4F4B-8438-5C50DBDCCBF6}" srcOrd="3" destOrd="0" presId="urn:microsoft.com/office/officeart/2017/3/layout/HorizontalPathTimeline"/>
    <dgm:cxn modelId="{88E5EAD7-DB9C-456A-BCD1-B2D0B1A7E41B}" type="presParOf" srcId="{B173D046-D130-4ADC-9A53-33F566C6A9D8}" destId="{C0BD1ED9-A218-4911-B15C-0BFD58912E24}" srcOrd="4" destOrd="0" presId="urn:microsoft.com/office/officeart/2017/3/layout/HorizontalPathTimeline"/>
    <dgm:cxn modelId="{9E76A031-6E36-41FC-A4BA-091A9506C444}" type="presParOf" srcId="{EFF473E0-A1EE-4394-951D-2224AE41362B}" destId="{4A61AC37-5CE9-406F-8991-9D74586CD7DA}" srcOrd="11" destOrd="0" presId="urn:microsoft.com/office/officeart/2017/3/layout/HorizontalPathTimeline"/>
    <dgm:cxn modelId="{9E2A8F6A-EB4E-4782-9C47-21B68FAE23D3}" type="presParOf" srcId="{EFF473E0-A1EE-4394-951D-2224AE41362B}" destId="{C311B4BB-5B41-40C7-9A97-B13E1F4526A9}" srcOrd="12" destOrd="0" presId="urn:microsoft.com/office/officeart/2017/3/layout/HorizontalPathTimeline"/>
    <dgm:cxn modelId="{0DF55CF7-A9E0-4BF9-A014-32E057A75F2B}" type="presParOf" srcId="{C311B4BB-5B41-40C7-9A97-B13E1F4526A9}" destId="{19D87FCC-AAC2-4343-8DEF-D53F8C8B614A}" srcOrd="0" destOrd="0" presId="urn:microsoft.com/office/officeart/2017/3/layout/HorizontalPathTimeline"/>
    <dgm:cxn modelId="{23AEE27A-1756-409F-A409-BDF510F84F90}" type="presParOf" srcId="{C311B4BB-5B41-40C7-9A97-B13E1F4526A9}" destId="{ACBFEC18-CB26-4991-960C-D3F36F27850A}" srcOrd="1" destOrd="0" presId="urn:microsoft.com/office/officeart/2017/3/layout/HorizontalPathTimeline"/>
    <dgm:cxn modelId="{35E35855-BD2E-4B0A-9BD3-D8BFF3FD8D89}" type="presParOf" srcId="{ACBFEC18-CB26-4991-960C-D3F36F27850A}" destId="{B8B6A496-02DF-4DD0-8091-9EF9CD4A2F0C}" srcOrd="0" destOrd="0" presId="urn:microsoft.com/office/officeart/2017/3/layout/HorizontalPathTimeline"/>
    <dgm:cxn modelId="{EC0D36D6-24A7-4A24-892C-E624ED66A672}" type="presParOf" srcId="{ACBFEC18-CB26-4991-960C-D3F36F27850A}" destId="{8FFB5F47-6102-4985-ADE9-3C92A9AF919B}" srcOrd="1" destOrd="0" presId="urn:microsoft.com/office/officeart/2017/3/layout/HorizontalPathTimeline"/>
    <dgm:cxn modelId="{E459A07C-330E-4D56-A2E5-3B5A72E6779C}" type="presParOf" srcId="{C311B4BB-5B41-40C7-9A97-B13E1F4526A9}" destId="{3C5F01DF-44E4-4366-8F60-2EF66E586292}" srcOrd="2" destOrd="0" presId="urn:microsoft.com/office/officeart/2017/3/layout/HorizontalPathTimeline"/>
    <dgm:cxn modelId="{331F29BE-2287-426A-B77A-4A635E8A5995}" type="presParOf" srcId="{C311B4BB-5B41-40C7-9A97-B13E1F4526A9}" destId="{7530B609-8E6F-425A-8DC1-2AD1958E2A87}" srcOrd="3" destOrd="0" presId="urn:microsoft.com/office/officeart/2017/3/layout/HorizontalPathTimeline"/>
    <dgm:cxn modelId="{ED691801-0910-429C-96FD-E464E7E72326}" type="presParOf" srcId="{C311B4BB-5B41-40C7-9A97-B13E1F4526A9}" destId="{20148E80-0220-4BC1-B177-313A5F4DB603}" srcOrd="4" destOrd="0" presId="urn:microsoft.com/office/officeart/2017/3/layout/HorizontalPathTimeline"/>
    <dgm:cxn modelId="{CD99C8D7-B7F8-481D-8CCB-808FA3CE5310}" type="presParOf" srcId="{EFF473E0-A1EE-4394-951D-2224AE41362B}" destId="{FDD2BBAB-2E0C-4D38-AEF9-EFA77A253B76}" srcOrd="13" destOrd="0" presId="urn:microsoft.com/office/officeart/2017/3/layout/HorizontalPathTimeline"/>
    <dgm:cxn modelId="{31D7B5DF-4D1B-4E20-BAB4-0C4D6A6C0A7F}" type="presParOf" srcId="{EFF473E0-A1EE-4394-951D-2224AE41362B}" destId="{157E9F9A-D6D4-48E3-9E26-2CA01D2D9047}" srcOrd="14" destOrd="0" presId="urn:microsoft.com/office/officeart/2017/3/layout/HorizontalPathTimeline"/>
    <dgm:cxn modelId="{92EFA7CE-2AC2-4175-94EB-7E63BDFBB1F3}" type="presParOf" srcId="{157E9F9A-D6D4-48E3-9E26-2CA01D2D9047}" destId="{DB418DD8-F2EB-4D5D-8927-9725B7F2E6C4}" srcOrd="0" destOrd="0" presId="urn:microsoft.com/office/officeart/2017/3/layout/HorizontalPathTimeline"/>
    <dgm:cxn modelId="{A06D8087-B9BC-4706-BD73-1C22F7D69A03}" type="presParOf" srcId="{157E9F9A-D6D4-48E3-9E26-2CA01D2D9047}" destId="{8AF2D8D4-9747-42C0-BFEE-2453BA2CF7FB}" srcOrd="1" destOrd="0" presId="urn:microsoft.com/office/officeart/2017/3/layout/HorizontalPathTimeline"/>
    <dgm:cxn modelId="{3E3398B8-E705-4377-BC75-A568B4C4C2F5}" type="presParOf" srcId="{8AF2D8D4-9747-42C0-BFEE-2453BA2CF7FB}" destId="{2FDD9EA1-2754-46E7-BE99-26E3A0950C86}" srcOrd="0" destOrd="0" presId="urn:microsoft.com/office/officeart/2017/3/layout/HorizontalPathTimeline"/>
    <dgm:cxn modelId="{A6586C2E-A4BF-4130-BAD0-FE286440E518}" type="presParOf" srcId="{8AF2D8D4-9747-42C0-BFEE-2453BA2CF7FB}" destId="{70AA6212-EC60-4560-9E9B-53568EB5AB71}" srcOrd="1" destOrd="0" presId="urn:microsoft.com/office/officeart/2017/3/layout/HorizontalPathTimeline"/>
    <dgm:cxn modelId="{5929B816-F1E5-4044-A394-664BD5C59ECF}" type="presParOf" srcId="{157E9F9A-D6D4-48E3-9E26-2CA01D2D9047}" destId="{2D612290-F098-4B2B-AD88-C3AC6553E417}" srcOrd="2" destOrd="0" presId="urn:microsoft.com/office/officeart/2017/3/layout/HorizontalPathTimeline"/>
    <dgm:cxn modelId="{CD9339F5-D14B-44A4-B56C-A857235190BB}" type="presParOf" srcId="{157E9F9A-D6D4-48E3-9E26-2CA01D2D9047}" destId="{4B648ED9-10F0-484F-976C-E36A505F2383}" srcOrd="3" destOrd="0" presId="urn:microsoft.com/office/officeart/2017/3/layout/HorizontalPathTimeline"/>
    <dgm:cxn modelId="{65D2F3A2-3188-485B-B43A-AB2AF9C28F3D}" type="presParOf" srcId="{157E9F9A-D6D4-48E3-9E26-2CA01D2D9047}" destId="{B348C8D4-4199-4D67-9243-263E086FBEE8}" srcOrd="4" destOrd="0" presId="urn:microsoft.com/office/officeart/2017/3/layout/HorizontalPathTimeline"/>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ED2F71-8C6B-BD4B-B9D7-12E552BCD8DC}" type="doc">
      <dgm:prSet loTypeId="urn:microsoft.com/office/officeart/2005/8/layout/radial5" loCatId="" qsTypeId="urn:microsoft.com/office/officeart/2005/8/quickstyle/simple4" qsCatId="simple" csTypeId="urn:microsoft.com/office/officeart/2005/8/colors/colorful1" csCatId="colorful" phldr="1"/>
      <dgm:spPr/>
      <dgm:t>
        <a:bodyPr/>
        <a:lstStyle/>
        <a:p>
          <a:endParaRPr lang="en-GB"/>
        </a:p>
      </dgm:t>
    </dgm:pt>
    <dgm:pt modelId="{72F15E0A-08BA-274E-AD69-2225728717FA}">
      <dgm:prSet phldrT="[Text]"/>
      <dgm:spPr/>
      <dgm:t>
        <a:bodyPr/>
        <a:lstStyle/>
        <a:p>
          <a:r>
            <a:rPr lang="en-GB"/>
            <a:t>Perceptions of the role of the EP</a:t>
          </a:r>
        </a:p>
      </dgm:t>
    </dgm:pt>
    <dgm:pt modelId="{16165125-A000-BA48-91E0-F52696D60D3F}" type="parTrans" cxnId="{88C73FA6-408B-244F-998D-347C57DA08C3}">
      <dgm:prSet/>
      <dgm:spPr/>
      <dgm:t>
        <a:bodyPr/>
        <a:lstStyle/>
        <a:p>
          <a:endParaRPr lang="en-GB"/>
        </a:p>
      </dgm:t>
    </dgm:pt>
    <dgm:pt modelId="{98F45E67-9C42-3D48-B496-77F6D89977DF}" type="sibTrans" cxnId="{88C73FA6-408B-244F-998D-347C57DA08C3}">
      <dgm:prSet/>
      <dgm:spPr/>
      <dgm:t>
        <a:bodyPr/>
        <a:lstStyle/>
        <a:p>
          <a:endParaRPr lang="en-GB"/>
        </a:p>
      </dgm:t>
    </dgm:pt>
    <dgm:pt modelId="{CAF9A9D3-8CDA-F34D-A906-C6847FEDBC3A}">
      <dgm:prSet phldrT="[Text]"/>
      <dgm:spPr/>
      <dgm:t>
        <a:bodyPr/>
        <a:lstStyle/>
        <a:p>
          <a:r>
            <a:rPr lang="en-GB"/>
            <a:t>Conceptualisation of the EP role</a:t>
          </a:r>
        </a:p>
      </dgm:t>
    </dgm:pt>
    <dgm:pt modelId="{3ABF9C3F-4C0A-CC43-B01A-5DC3230C5C1F}" type="parTrans" cxnId="{9A3C6E69-2689-6942-B4A7-15057407A0CA}">
      <dgm:prSet/>
      <dgm:spPr/>
      <dgm:t>
        <a:bodyPr/>
        <a:lstStyle/>
        <a:p>
          <a:endParaRPr lang="en-GB"/>
        </a:p>
      </dgm:t>
    </dgm:pt>
    <dgm:pt modelId="{DB88370C-3661-6E40-931C-BE6D267A9121}" type="sibTrans" cxnId="{9A3C6E69-2689-6942-B4A7-15057407A0CA}">
      <dgm:prSet/>
      <dgm:spPr/>
      <dgm:t>
        <a:bodyPr/>
        <a:lstStyle/>
        <a:p>
          <a:endParaRPr lang="en-GB"/>
        </a:p>
      </dgm:t>
    </dgm:pt>
    <dgm:pt modelId="{C978B658-2AF0-604A-A8D7-E80D43A71B11}">
      <dgm:prSet phldrT="[Text]"/>
      <dgm:spPr/>
      <dgm:t>
        <a:bodyPr/>
        <a:lstStyle/>
        <a:p>
          <a:r>
            <a:rPr lang="en-GB"/>
            <a:t>Value of EP as a group member</a:t>
          </a:r>
        </a:p>
      </dgm:t>
    </dgm:pt>
    <dgm:pt modelId="{AEA3FBAB-B21B-2B47-98AD-2ABD61EA75D3}" type="parTrans" cxnId="{EBB28A0C-D7C5-A344-B7BB-E2C2C8968AC7}">
      <dgm:prSet/>
      <dgm:spPr/>
      <dgm:t>
        <a:bodyPr/>
        <a:lstStyle/>
        <a:p>
          <a:endParaRPr lang="en-GB"/>
        </a:p>
      </dgm:t>
    </dgm:pt>
    <dgm:pt modelId="{AB002228-B145-964C-92B0-E7EF730F514B}" type="sibTrans" cxnId="{EBB28A0C-D7C5-A344-B7BB-E2C2C8968AC7}">
      <dgm:prSet/>
      <dgm:spPr/>
      <dgm:t>
        <a:bodyPr/>
        <a:lstStyle/>
        <a:p>
          <a:endParaRPr lang="en-GB"/>
        </a:p>
      </dgm:t>
    </dgm:pt>
    <dgm:pt modelId="{7279DEE2-8D9F-864F-93C3-3BCCE57B0F85}">
      <dgm:prSet phldrT="[Text]"/>
      <dgm:spPr/>
      <dgm:t>
        <a:bodyPr/>
        <a:lstStyle/>
        <a:p>
          <a:r>
            <a:rPr lang="en-GB"/>
            <a:t>EP as faciilitator</a:t>
          </a:r>
        </a:p>
      </dgm:t>
    </dgm:pt>
    <dgm:pt modelId="{AF5C5198-2910-CD49-979E-431D74CA3EC4}" type="parTrans" cxnId="{60DB6D52-9C75-C44C-9C9C-66E822D0C72D}">
      <dgm:prSet/>
      <dgm:spPr/>
      <dgm:t>
        <a:bodyPr/>
        <a:lstStyle/>
        <a:p>
          <a:endParaRPr lang="en-GB"/>
        </a:p>
      </dgm:t>
    </dgm:pt>
    <dgm:pt modelId="{ADA63729-8217-DF45-8250-B4D6756FA39E}" type="sibTrans" cxnId="{60DB6D52-9C75-C44C-9C9C-66E822D0C72D}">
      <dgm:prSet/>
      <dgm:spPr/>
      <dgm:t>
        <a:bodyPr/>
        <a:lstStyle/>
        <a:p>
          <a:endParaRPr lang="en-GB"/>
        </a:p>
      </dgm:t>
    </dgm:pt>
    <dgm:pt modelId="{C0A2B61B-77AF-4B48-811A-A7DF7DE3BC12}">
      <dgm:prSet phldrT="[Text]"/>
      <dgm:spPr/>
      <dgm:t>
        <a:bodyPr/>
        <a:lstStyle/>
        <a:p>
          <a:r>
            <a:rPr lang="en-GB"/>
            <a:t>EPs and change</a:t>
          </a:r>
        </a:p>
      </dgm:t>
    </dgm:pt>
    <dgm:pt modelId="{34369A60-9D14-C349-AE08-D4226F868929}" type="parTrans" cxnId="{2DE7CC81-BEC1-5147-BE3D-C9A21D0C5BE1}">
      <dgm:prSet/>
      <dgm:spPr/>
      <dgm:t>
        <a:bodyPr/>
        <a:lstStyle/>
        <a:p>
          <a:endParaRPr lang="en-GB"/>
        </a:p>
      </dgm:t>
    </dgm:pt>
    <dgm:pt modelId="{FBDC1F2F-A85B-E04E-9220-A8EA6F44AD7F}" type="sibTrans" cxnId="{2DE7CC81-BEC1-5147-BE3D-C9A21D0C5BE1}">
      <dgm:prSet/>
      <dgm:spPr/>
      <dgm:t>
        <a:bodyPr/>
        <a:lstStyle/>
        <a:p>
          <a:endParaRPr lang="en-GB"/>
        </a:p>
      </dgm:t>
    </dgm:pt>
    <dgm:pt modelId="{9E063903-618C-9C48-8E0F-C91680C7ADB7}" type="pres">
      <dgm:prSet presAssocID="{49ED2F71-8C6B-BD4B-B9D7-12E552BCD8DC}" presName="Name0" presStyleCnt="0">
        <dgm:presLayoutVars>
          <dgm:chMax val="1"/>
          <dgm:dir/>
          <dgm:animLvl val="ctr"/>
          <dgm:resizeHandles val="exact"/>
        </dgm:presLayoutVars>
      </dgm:prSet>
      <dgm:spPr/>
    </dgm:pt>
    <dgm:pt modelId="{47B475DC-C975-AE4A-9F31-D0A4A1D5FFE5}" type="pres">
      <dgm:prSet presAssocID="{72F15E0A-08BA-274E-AD69-2225728717FA}" presName="centerShape" presStyleLbl="node0" presStyleIdx="0" presStyleCnt="1"/>
      <dgm:spPr/>
    </dgm:pt>
    <dgm:pt modelId="{E7137B3D-5D05-AE49-91B2-91230EBA931F}" type="pres">
      <dgm:prSet presAssocID="{3ABF9C3F-4C0A-CC43-B01A-5DC3230C5C1F}" presName="parTrans" presStyleLbl="sibTrans2D1" presStyleIdx="0" presStyleCnt="4"/>
      <dgm:spPr/>
    </dgm:pt>
    <dgm:pt modelId="{A62D96DC-A273-2B4A-8F64-B6C23C77F683}" type="pres">
      <dgm:prSet presAssocID="{3ABF9C3F-4C0A-CC43-B01A-5DC3230C5C1F}" presName="connectorText" presStyleLbl="sibTrans2D1" presStyleIdx="0" presStyleCnt="4"/>
      <dgm:spPr/>
    </dgm:pt>
    <dgm:pt modelId="{BA8E9B61-0591-7742-9C01-4BE7D2A5C35D}" type="pres">
      <dgm:prSet presAssocID="{CAF9A9D3-8CDA-F34D-A906-C6847FEDBC3A}" presName="node" presStyleLbl="node1" presStyleIdx="0" presStyleCnt="4">
        <dgm:presLayoutVars>
          <dgm:bulletEnabled val="1"/>
        </dgm:presLayoutVars>
      </dgm:prSet>
      <dgm:spPr/>
    </dgm:pt>
    <dgm:pt modelId="{FD2ED7F4-C9F9-F743-960F-D89232727BA7}" type="pres">
      <dgm:prSet presAssocID="{AEA3FBAB-B21B-2B47-98AD-2ABD61EA75D3}" presName="parTrans" presStyleLbl="sibTrans2D1" presStyleIdx="1" presStyleCnt="4"/>
      <dgm:spPr/>
    </dgm:pt>
    <dgm:pt modelId="{372430BE-185C-034D-9970-F64D79A6DFD7}" type="pres">
      <dgm:prSet presAssocID="{AEA3FBAB-B21B-2B47-98AD-2ABD61EA75D3}" presName="connectorText" presStyleLbl="sibTrans2D1" presStyleIdx="1" presStyleCnt="4"/>
      <dgm:spPr/>
    </dgm:pt>
    <dgm:pt modelId="{D8FED590-ACB4-F04E-B8DE-DD2563CEAB83}" type="pres">
      <dgm:prSet presAssocID="{C978B658-2AF0-604A-A8D7-E80D43A71B11}" presName="node" presStyleLbl="node1" presStyleIdx="1" presStyleCnt="4">
        <dgm:presLayoutVars>
          <dgm:bulletEnabled val="1"/>
        </dgm:presLayoutVars>
      </dgm:prSet>
      <dgm:spPr/>
    </dgm:pt>
    <dgm:pt modelId="{03EFC3FA-E9C3-7A46-9DCE-2A47502B06E2}" type="pres">
      <dgm:prSet presAssocID="{AF5C5198-2910-CD49-979E-431D74CA3EC4}" presName="parTrans" presStyleLbl="sibTrans2D1" presStyleIdx="2" presStyleCnt="4"/>
      <dgm:spPr/>
    </dgm:pt>
    <dgm:pt modelId="{E1397F02-181B-E748-96A3-C1905371BAC1}" type="pres">
      <dgm:prSet presAssocID="{AF5C5198-2910-CD49-979E-431D74CA3EC4}" presName="connectorText" presStyleLbl="sibTrans2D1" presStyleIdx="2" presStyleCnt="4"/>
      <dgm:spPr/>
    </dgm:pt>
    <dgm:pt modelId="{D52CF8F1-1A0F-C64A-ADAF-12BC3D54C2C6}" type="pres">
      <dgm:prSet presAssocID="{7279DEE2-8D9F-864F-93C3-3BCCE57B0F85}" presName="node" presStyleLbl="node1" presStyleIdx="2" presStyleCnt="4">
        <dgm:presLayoutVars>
          <dgm:bulletEnabled val="1"/>
        </dgm:presLayoutVars>
      </dgm:prSet>
      <dgm:spPr/>
    </dgm:pt>
    <dgm:pt modelId="{45A98137-D4F5-C940-94E2-1A6A3EB19ADB}" type="pres">
      <dgm:prSet presAssocID="{34369A60-9D14-C349-AE08-D4226F868929}" presName="parTrans" presStyleLbl="sibTrans2D1" presStyleIdx="3" presStyleCnt="4"/>
      <dgm:spPr/>
    </dgm:pt>
    <dgm:pt modelId="{6C17AF38-AB6C-054F-BF60-EF28CEAEE4E5}" type="pres">
      <dgm:prSet presAssocID="{34369A60-9D14-C349-AE08-D4226F868929}" presName="connectorText" presStyleLbl="sibTrans2D1" presStyleIdx="3" presStyleCnt="4"/>
      <dgm:spPr/>
    </dgm:pt>
    <dgm:pt modelId="{C194579C-2969-B74D-BE52-166CAA4C29AF}" type="pres">
      <dgm:prSet presAssocID="{C0A2B61B-77AF-4B48-811A-A7DF7DE3BC12}" presName="node" presStyleLbl="node1" presStyleIdx="3" presStyleCnt="4">
        <dgm:presLayoutVars>
          <dgm:bulletEnabled val="1"/>
        </dgm:presLayoutVars>
      </dgm:prSet>
      <dgm:spPr/>
    </dgm:pt>
  </dgm:ptLst>
  <dgm:cxnLst>
    <dgm:cxn modelId="{EBB28A0C-D7C5-A344-B7BB-E2C2C8968AC7}" srcId="{72F15E0A-08BA-274E-AD69-2225728717FA}" destId="{C978B658-2AF0-604A-A8D7-E80D43A71B11}" srcOrd="1" destOrd="0" parTransId="{AEA3FBAB-B21B-2B47-98AD-2ABD61EA75D3}" sibTransId="{AB002228-B145-964C-92B0-E7EF730F514B}"/>
    <dgm:cxn modelId="{685FBC1E-871E-D249-AE55-F207D412F2B3}" type="presOf" srcId="{AEA3FBAB-B21B-2B47-98AD-2ABD61EA75D3}" destId="{372430BE-185C-034D-9970-F64D79A6DFD7}" srcOrd="1" destOrd="0" presId="urn:microsoft.com/office/officeart/2005/8/layout/radial5"/>
    <dgm:cxn modelId="{E769A52A-CFCB-0E40-9390-707D17A0302F}" type="presOf" srcId="{34369A60-9D14-C349-AE08-D4226F868929}" destId="{45A98137-D4F5-C940-94E2-1A6A3EB19ADB}" srcOrd="0" destOrd="0" presId="urn:microsoft.com/office/officeart/2005/8/layout/radial5"/>
    <dgm:cxn modelId="{F764F134-B12F-AA4E-B24A-0F6A1FCCFB42}" type="presOf" srcId="{3ABF9C3F-4C0A-CC43-B01A-5DC3230C5C1F}" destId="{A62D96DC-A273-2B4A-8F64-B6C23C77F683}" srcOrd="1" destOrd="0" presId="urn:microsoft.com/office/officeart/2005/8/layout/radial5"/>
    <dgm:cxn modelId="{68F7BB5C-075B-BC4E-8F5B-59555CED61E5}" type="presOf" srcId="{34369A60-9D14-C349-AE08-D4226F868929}" destId="{6C17AF38-AB6C-054F-BF60-EF28CEAEE4E5}" srcOrd="1" destOrd="0" presId="urn:microsoft.com/office/officeart/2005/8/layout/radial5"/>
    <dgm:cxn modelId="{9A3C6E69-2689-6942-B4A7-15057407A0CA}" srcId="{72F15E0A-08BA-274E-AD69-2225728717FA}" destId="{CAF9A9D3-8CDA-F34D-A906-C6847FEDBC3A}" srcOrd="0" destOrd="0" parTransId="{3ABF9C3F-4C0A-CC43-B01A-5DC3230C5C1F}" sibTransId="{DB88370C-3661-6E40-931C-BE6D267A9121}"/>
    <dgm:cxn modelId="{60DB6D52-9C75-C44C-9C9C-66E822D0C72D}" srcId="{72F15E0A-08BA-274E-AD69-2225728717FA}" destId="{7279DEE2-8D9F-864F-93C3-3BCCE57B0F85}" srcOrd="2" destOrd="0" parTransId="{AF5C5198-2910-CD49-979E-431D74CA3EC4}" sibTransId="{ADA63729-8217-DF45-8250-B4D6756FA39E}"/>
    <dgm:cxn modelId="{96664279-43B5-FD46-88CF-73FCDD427850}" type="presOf" srcId="{AF5C5198-2910-CD49-979E-431D74CA3EC4}" destId="{03EFC3FA-E9C3-7A46-9DCE-2A47502B06E2}" srcOrd="0" destOrd="0" presId="urn:microsoft.com/office/officeart/2005/8/layout/radial5"/>
    <dgm:cxn modelId="{2DE7CC81-BEC1-5147-BE3D-C9A21D0C5BE1}" srcId="{72F15E0A-08BA-274E-AD69-2225728717FA}" destId="{C0A2B61B-77AF-4B48-811A-A7DF7DE3BC12}" srcOrd="3" destOrd="0" parTransId="{34369A60-9D14-C349-AE08-D4226F868929}" sibTransId="{FBDC1F2F-A85B-E04E-9220-A8EA6F44AD7F}"/>
    <dgm:cxn modelId="{D1B86A88-60EC-5E45-909C-C0F932F21684}" type="presOf" srcId="{C978B658-2AF0-604A-A8D7-E80D43A71B11}" destId="{D8FED590-ACB4-F04E-B8DE-DD2563CEAB83}" srcOrd="0" destOrd="0" presId="urn:microsoft.com/office/officeart/2005/8/layout/radial5"/>
    <dgm:cxn modelId="{729A2390-6981-2D4D-BD3E-942E7944B35A}" type="presOf" srcId="{3ABF9C3F-4C0A-CC43-B01A-5DC3230C5C1F}" destId="{E7137B3D-5D05-AE49-91B2-91230EBA931F}" srcOrd="0" destOrd="0" presId="urn:microsoft.com/office/officeart/2005/8/layout/radial5"/>
    <dgm:cxn modelId="{62C2B89C-83C7-DF4C-B428-7D8989C6C872}" type="presOf" srcId="{7279DEE2-8D9F-864F-93C3-3BCCE57B0F85}" destId="{D52CF8F1-1A0F-C64A-ADAF-12BC3D54C2C6}" srcOrd="0" destOrd="0" presId="urn:microsoft.com/office/officeart/2005/8/layout/radial5"/>
    <dgm:cxn modelId="{883A359E-36C5-704D-A4C7-A6BD6EC90743}" type="presOf" srcId="{AF5C5198-2910-CD49-979E-431D74CA3EC4}" destId="{E1397F02-181B-E748-96A3-C1905371BAC1}" srcOrd="1" destOrd="0" presId="urn:microsoft.com/office/officeart/2005/8/layout/radial5"/>
    <dgm:cxn modelId="{AE6473A4-2E25-5043-9055-FB48745B96AB}" type="presOf" srcId="{72F15E0A-08BA-274E-AD69-2225728717FA}" destId="{47B475DC-C975-AE4A-9F31-D0A4A1D5FFE5}" srcOrd="0" destOrd="0" presId="urn:microsoft.com/office/officeart/2005/8/layout/radial5"/>
    <dgm:cxn modelId="{88C73FA6-408B-244F-998D-347C57DA08C3}" srcId="{49ED2F71-8C6B-BD4B-B9D7-12E552BCD8DC}" destId="{72F15E0A-08BA-274E-AD69-2225728717FA}" srcOrd="0" destOrd="0" parTransId="{16165125-A000-BA48-91E0-F52696D60D3F}" sibTransId="{98F45E67-9C42-3D48-B496-77F6D89977DF}"/>
    <dgm:cxn modelId="{C56142B2-96F3-044D-BC37-8401DF7A4655}" type="presOf" srcId="{49ED2F71-8C6B-BD4B-B9D7-12E552BCD8DC}" destId="{9E063903-618C-9C48-8E0F-C91680C7ADB7}" srcOrd="0" destOrd="0" presId="urn:microsoft.com/office/officeart/2005/8/layout/radial5"/>
    <dgm:cxn modelId="{E5C0CCE7-BF31-734C-A5D4-DDD63231B42B}" type="presOf" srcId="{AEA3FBAB-B21B-2B47-98AD-2ABD61EA75D3}" destId="{FD2ED7F4-C9F9-F743-960F-D89232727BA7}" srcOrd="0" destOrd="0" presId="urn:microsoft.com/office/officeart/2005/8/layout/radial5"/>
    <dgm:cxn modelId="{E3FD57ED-A608-124E-8C66-E0445E255178}" type="presOf" srcId="{C0A2B61B-77AF-4B48-811A-A7DF7DE3BC12}" destId="{C194579C-2969-B74D-BE52-166CAA4C29AF}" srcOrd="0" destOrd="0" presId="urn:microsoft.com/office/officeart/2005/8/layout/radial5"/>
    <dgm:cxn modelId="{27B417F1-71D4-FA4E-8C14-669F563D796B}" type="presOf" srcId="{CAF9A9D3-8CDA-F34D-A906-C6847FEDBC3A}" destId="{BA8E9B61-0591-7742-9C01-4BE7D2A5C35D}" srcOrd="0" destOrd="0" presId="urn:microsoft.com/office/officeart/2005/8/layout/radial5"/>
    <dgm:cxn modelId="{EB277F68-E566-C643-9C46-D6FEF00F7B20}" type="presParOf" srcId="{9E063903-618C-9C48-8E0F-C91680C7ADB7}" destId="{47B475DC-C975-AE4A-9F31-D0A4A1D5FFE5}" srcOrd="0" destOrd="0" presId="urn:microsoft.com/office/officeart/2005/8/layout/radial5"/>
    <dgm:cxn modelId="{69FF1991-321C-0647-89B8-1029613BFB5F}" type="presParOf" srcId="{9E063903-618C-9C48-8E0F-C91680C7ADB7}" destId="{E7137B3D-5D05-AE49-91B2-91230EBA931F}" srcOrd="1" destOrd="0" presId="urn:microsoft.com/office/officeart/2005/8/layout/radial5"/>
    <dgm:cxn modelId="{8EC51B17-DC8F-6A43-B558-26973E75D0F1}" type="presParOf" srcId="{E7137B3D-5D05-AE49-91B2-91230EBA931F}" destId="{A62D96DC-A273-2B4A-8F64-B6C23C77F683}" srcOrd="0" destOrd="0" presId="urn:microsoft.com/office/officeart/2005/8/layout/radial5"/>
    <dgm:cxn modelId="{070676FF-28B0-EC44-B02F-77FED3EAEB96}" type="presParOf" srcId="{9E063903-618C-9C48-8E0F-C91680C7ADB7}" destId="{BA8E9B61-0591-7742-9C01-4BE7D2A5C35D}" srcOrd="2" destOrd="0" presId="urn:microsoft.com/office/officeart/2005/8/layout/radial5"/>
    <dgm:cxn modelId="{FC6579CB-1668-734B-8DD4-B55BF5FD864D}" type="presParOf" srcId="{9E063903-618C-9C48-8E0F-C91680C7ADB7}" destId="{FD2ED7F4-C9F9-F743-960F-D89232727BA7}" srcOrd="3" destOrd="0" presId="urn:microsoft.com/office/officeart/2005/8/layout/radial5"/>
    <dgm:cxn modelId="{BB5157E0-2E3C-264D-A4CB-BF0C518A08D4}" type="presParOf" srcId="{FD2ED7F4-C9F9-F743-960F-D89232727BA7}" destId="{372430BE-185C-034D-9970-F64D79A6DFD7}" srcOrd="0" destOrd="0" presId="urn:microsoft.com/office/officeart/2005/8/layout/radial5"/>
    <dgm:cxn modelId="{9BDB0378-7657-9145-8E6D-F6AF03F542A0}" type="presParOf" srcId="{9E063903-618C-9C48-8E0F-C91680C7ADB7}" destId="{D8FED590-ACB4-F04E-B8DE-DD2563CEAB83}" srcOrd="4" destOrd="0" presId="urn:microsoft.com/office/officeart/2005/8/layout/radial5"/>
    <dgm:cxn modelId="{572FEE1C-41DD-D747-9AAC-478094C0C025}" type="presParOf" srcId="{9E063903-618C-9C48-8E0F-C91680C7ADB7}" destId="{03EFC3FA-E9C3-7A46-9DCE-2A47502B06E2}" srcOrd="5" destOrd="0" presId="urn:microsoft.com/office/officeart/2005/8/layout/radial5"/>
    <dgm:cxn modelId="{62DAACA8-52FB-3F44-8356-5CEC279DE649}" type="presParOf" srcId="{03EFC3FA-E9C3-7A46-9DCE-2A47502B06E2}" destId="{E1397F02-181B-E748-96A3-C1905371BAC1}" srcOrd="0" destOrd="0" presId="urn:microsoft.com/office/officeart/2005/8/layout/radial5"/>
    <dgm:cxn modelId="{324D5574-C238-CB4B-BF80-A6468E000017}" type="presParOf" srcId="{9E063903-618C-9C48-8E0F-C91680C7ADB7}" destId="{D52CF8F1-1A0F-C64A-ADAF-12BC3D54C2C6}" srcOrd="6" destOrd="0" presId="urn:microsoft.com/office/officeart/2005/8/layout/radial5"/>
    <dgm:cxn modelId="{B03D7498-523F-B143-B46A-075FFCD403B8}" type="presParOf" srcId="{9E063903-618C-9C48-8E0F-C91680C7ADB7}" destId="{45A98137-D4F5-C940-94E2-1A6A3EB19ADB}" srcOrd="7" destOrd="0" presId="urn:microsoft.com/office/officeart/2005/8/layout/radial5"/>
    <dgm:cxn modelId="{93E04828-B25E-8646-8CBD-90B36F77C6BE}" type="presParOf" srcId="{45A98137-D4F5-C940-94E2-1A6A3EB19ADB}" destId="{6C17AF38-AB6C-054F-BF60-EF28CEAEE4E5}" srcOrd="0" destOrd="0" presId="urn:microsoft.com/office/officeart/2005/8/layout/radial5"/>
    <dgm:cxn modelId="{28767F6C-889E-8A4B-8151-557050C36F89}" type="presParOf" srcId="{9E063903-618C-9C48-8E0F-C91680C7ADB7}" destId="{C194579C-2969-B74D-BE52-166CAA4C29A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02EFA6-792C-4B7E-BAA6-247EEFD50AB0}"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GB"/>
        </a:p>
      </dgm:t>
    </dgm:pt>
    <dgm:pt modelId="{17C83705-1AD6-4507-8B75-0158997ED68F}">
      <dgm:prSet phldrT="[Text]"/>
      <dgm:spPr/>
      <dgm:t>
        <a:bodyPr/>
        <a:lstStyle/>
        <a:p>
          <a:r>
            <a:rPr lang="en-GB" dirty="0"/>
            <a:t>EP as group member</a:t>
          </a:r>
        </a:p>
      </dgm:t>
    </dgm:pt>
    <dgm:pt modelId="{4212AFB8-7866-49D8-A9B7-6F89627CA794}" type="parTrans" cxnId="{D2A961F6-30EB-4342-89CB-53FC2900DE72}">
      <dgm:prSet/>
      <dgm:spPr/>
      <dgm:t>
        <a:bodyPr/>
        <a:lstStyle/>
        <a:p>
          <a:endParaRPr lang="en-GB"/>
        </a:p>
      </dgm:t>
    </dgm:pt>
    <dgm:pt modelId="{A82E1007-E298-4B79-8430-99190C6E07EB}" type="sibTrans" cxnId="{D2A961F6-30EB-4342-89CB-53FC2900DE72}">
      <dgm:prSet/>
      <dgm:spPr/>
      <dgm:t>
        <a:bodyPr/>
        <a:lstStyle/>
        <a:p>
          <a:endParaRPr lang="en-GB"/>
        </a:p>
      </dgm:t>
    </dgm:pt>
    <dgm:pt modelId="{8ADCFD11-37CE-4774-95E1-267313BE30B9}">
      <dgm:prSet phldrT="[Text]"/>
      <dgm:spPr/>
      <dgm:t>
        <a:bodyPr/>
        <a:lstStyle/>
        <a:p>
          <a:r>
            <a:rPr lang="en-GB" dirty="0"/>
            <a:t>EP role in change</a:t>
          </a:r>
        </a:p>
      </dgm:t>
    </dgm:pt>
    <dgm:pt modelId="{C3138274-9978-4D0B-86DC-BE0C5262A03E}" type="parTrans" cxnId="{CC2F0FF9-B551-4ED2-9456-98C1F811F8CD}">
      <dgm:prSet/>
      <dgm:spPr/>
      <dgm:t>
        <a:bodyPr/>
        <a:lstStyle/>
        <a:p>
          <a:endParaRPr lang="en-GB"/>
        </a:p>
      </dgm:t>
    </dgm:pt>
    <dgm:pt modelId="{F2983562-DD46-443E-983B-A071A9C993E4}" type="sibTrans" cxnId="{CC2F0FF9-B551-4ED2-9456-98C1F811F8CD}">
      <dgm:prSet/>
      <dgm:spPr/>
      <dgm:t>
        <a:bodyPr/>
        <a:lstStyle/>
        <a:p>
          <a:endParaRPr lang="en-GB"/>
        </a:p>
      </dgm:t>
    </dgm:pt>
    <dgm:pt modelId="{5FAF08D5-F742-42CD-B044-4A7FAE072436}">
      <dgm:prSet phldrT="[Text]"/>
      <dgm:spPr/>
      <dgm:t>
        <a:bodyPr/>
        <a:lstStyle/>
        <a:p>
          <a:r>
            <a:rPr lang="en-GB" dirty="0"/>
            <a:t>New conceptualisations of EP role</a:t>
          </a:r>
        </a:p>
      </dgm:t>
    </dgm:pt>
    <dgm:pt modelId="{EB4B48FD-BDEC-443B-9D08-2F3639F60B0A}" type="parTrans" cxnId="{2E182972-94EE-49F1-90FC-AEBC68C8364D}">
      <dgm:prSet/>
      <dgm:spPr/>
      <dgm:t>
        <a:bodyPr/>
        <a:lstStyle/>
        <a:p>
          <a:endParaRPr lang="en-GB"/>
        </a:p>
      </dgm:t>
    </dgm:pt>
    <dgm:pt modelId="{7D7FB6C9-3A83-4058-8CA1-9AE42AE25CDC}" type="sibTrans" cxnId="{2E182972-94EE-49F1-90FC-AEBC68C8364D}">
      <dgm:prSet/>
      <dgm:spPr/>
      <dgm:t>
        <a:bodyPr/>
        <a:lstStyle/>
        <a:p>
          <a:endParaRPr lang="en-GB"/>
        </a:p>
      </dgm:t>
    </dgm:pt>
    <dgm:pt modelId="{7CC95ACD-5271-4263-97DB-424924F01028}">
      <dgm:prSet phldrT="[Text]"/>
      <dgm:spPr/>
      <dgm:t>
        <a:bodyPr/>
        <a:lstStyle/>
        <a:p>
          <a:r>
            <a:rPr lang="en-GB" dirty="0"/>
            <a:t>EPs as facilitators</a:t>
          </a:r>
        </a:p>
      </dgm:t>
    </dgm:pt>
    <dgm:pt modelId="{98948A66-14F5-41CB-8CB5-2EA7FEE44B58}" type="parTrans" cxnId="{1A1CBD06-1A6A-4D90-B16C-B1326EA34124}">
      <dgm:prSet/>
      <dgm:spPr/>
      <dgm:t>
        <a:bodyPr/>
        <a:lstStyle/>
        <a:p>
          <a:endParaRPr lang="en-GB"/>
        </a:p>
      </dgm:t>
    </dgm:pt>
    <dgm:pt modelId="{D613F198-7046-4856-BA19-339C314077CA}" type="sibTrans" cxnId="{1A1CBD06-1A6A-4D90-B16C-B1326EA34124}">
      <dgm:prSet/>
      <dgm:spPr/>
      <dgm:t>
        <a:bodyPr/>
        <a:lstStyle/>
        <a:p>
          <a:endParaRPr lang="en-GB"/>
        </a:p>
      </dgm:t>
    </dgm:pt>
    <dgm:pt modelId="{C4689B44-9793-4EAC-A743-FA07B3DA564A}" type="pres">
      <dgm:prSet presAssocID="{5602EFA6-792C-4B7E-BAA6-247EEFD50AB0}" presName="hierChild1" presStyleCnt="0">
        <dgm:presLayoutVars>
          <dgm:chPref val="1"/>
          <dgm:dir/>
          <dgm:animOne val="branch"/>
          <dgm:animLvl val="lvl"/>
          <dgm:resizeHandles/>
        </dgm:presLayoutVars>
      </dgm:prSet>
      <dgm:spPr/>
    </dgm:pt>
    <dgm:pt modelId="{A3DF44E7-C822-42EA-81D2-714DB6F411C3}" type="pres">
      <dgm:prSet presAssocID="{17C83705-1AD6-4507-8B75-0158997ED68F}" presName="hierRoot1" presStyleCnt="0"/>
      <dgm:spPr/>
    </dgm:pt>
    <dgm:pt modelId="{EF89F585-7A8F-4ED3-A3F5-D2619D5AED9A}" type="pres">
      <dgm:prSet presAssocID="{17C83705-1AD6-4507-8B75-0158997ED68F}" presName="composite" presStyleCnt="0"/>
      <dgm:spPr/>
    </dgm:pt>
    <dgm:pt modelId="{34915898-86FA-4823-A5A9-9E3546DF39B9}" type="pres">
      <dgm:prSet presAssocID="{17C83705-1AD6-4507-8B75-0158997ED68F}" presName="background" presStyleLbl="node0" presStyleIdx="0" presStyleCnt="3"/>
      <dgm:spPr/>
    </dgm:pt>
    <dgm:pt modelId="{8C47C5C2-8850-40D1-A1BC-D57EAD11E1F0}" type="pres">
      <dgm:prSet presAssocID="{17C83705-1AD6-4507-8B75-0158997ED68F}" presName="text" presStyleLbl="fgAcc0" presStyleIdx="0" presStyleCnt="3">
        <dgm:presLayoutVars>
          <dgm:chPref val="3"/>
        </dgm:presLayoutVars>
      </dgm:prSet>
      <dgm:spPr/>
    </dgm:pt>
    <dgm:pt modelId="{E799CA83-A8DE-4592-994C-2160306489AD}" type="pres">
      <dgm:prSet presAssocID="{17C83705-1AD6-4507-8B75-0158997ED68F}" presName="hierChild2" presStyleCnt="0"/>
      <dgm:spPr/>
    </dgm:pt>
    <dgm:pt modelId="{586285F0-5CDB-4C4E-BB6F-0D3996D878BD}" type="pres">
      <dgm:prSet presAssocID="{8ADCFD11-37CE-4774-95E1-267313BE30B9}" presName="hierRoot1" presStyleCnt="0"/>
      <dgm:spPr/>
    </dgm:pt>
    <dgm:pt modelId="{685E1453-B3C7-41A1-8845-0B14DAF22E95}" type="pres">
      <dgm:prSet presAssocID="{8ADCFD11-37CE-4774-95E1-267313BE30B9}" presName="composite" presStyleCnt="0"/>
      <dgm:spPr/>
    </dgm:pt>
    <dgm:pt modelId="{CC4F70A8-7705-42CB-997A-083581107A35}" type="pres">
      <dgm:prSet presAssocID="{8ADCFD11-37CE-4774-95E1-267313BE30B9}" presName="background" presStyleLbl="node0" presStyleIdx="1" presStyleCnt="3"/>
      <dgm:spPr/>
    </dgm:pt>
    <dgm:pt modelId="{5368952E-F5E7-466E-9D0D-E463771344ED}" type="pres">
      <dgm:prSet presAssocID="{8ADCFD11-37CE-4774-95E1-267313BE30B9}" presName="text" presStyleLbl="fgAcc0" presStyleIdx="1" presStyleCnt="3">
        <dgm:presLayoutVars>
          <dgm:chPref val="3"/>
        </dgm:presLayoutVars>
      </dgm:prSet>
      <dgm:spPr/>
    </dgm:pt>
    <dgm:pt modelId="{12CF6744-5FF3-4206-B6C3-ADA7441F7C15}" type="pres">
      <dgm:prSet presAssocID="{8ADCFD11-37CE-4774-95E1-267313BE30B9}" presName="hierChild2" presStyleCnt="0"/>
      <dgm:spPr/>
    </dgm:pt>
    <dgm:pt modelId="{140163B5-020A-4334-AFF8-01DC7EF3F0C8}" type="pres">
      <dgm:prSet presAssocID="{EB4B48FD-BDEC-443B-9D08-2F3639F60B0A}" presName="Name10" presStyleLbl="parChTrans1D2" presStyleIdx="0" presStyleCnt="1"/>
      <dgm:spPr/>
    </dgm:pt>
    <dgm:pt modelId="{893A11EC-E93E-4E4B-B470-EE41B533F461}" type="pres">
      <dgm:prSet presAssocID="{5FAF08D5-F742-42CD-B044-4A7FAE072436}" presName="hierRoot2" presStyleCnt="0"/>
      <dgm:spPr/>
    </dgm:pt>
    <dgm:pt modelId="{56DF93B2-98F1-4B71-973D-7375C2547A48}" type="pres">
      <dgm:prSet presAssocID="{5FAF08D5-F742-42CD-B044-4A7FAE072436}" presName="composite2" presStyleCnt="0"/>
      <dgm:spPr/>
    </dgm:pt>
    <dgm:pt modelId="{C2460A7A-716D-45F3-94A9-E7D4AC3A4BA3}" type="pres">
      <dgm:prSet presAssocID="{5FAF08D5-F742-42CD-B044-4A7FAE072436}" presName="background2" presStyleLbl="node2" presStyleIdx="0" presStyleCnt="1"/>
      <dgm:spPr/>
    </dgm:pt>
    <dgm:pt modelId="{B1CF3C5E-5407-451B-A83A-0D25535CCE9A}" type="pres">
      <dgm:prSet presAssocID="{5FAF08D5-F742-42CD-B044-4A7FAE072436}" presName="text2" presStyleLbl="fgAcc2" presStyleIdx="0" presStyleCnt="1">
        <dgm:presLayoutVars>
          <dgm:chPref val="3"/>
        </dgm:presLayoutVars>
      </dgm:prSet>
      <dgm:spPr/>
    </dgm:pt>
    <dgm:pt modelId="{9FD26B7F-4A7C-4EB6-BF89-7DAFBA210EA0}" type="pres">
      <dgm:prSet presAssocID="{5FAF08D5-F742-42CD-B044-4A7FAE072436}" presName="hierChild3" presStyleCnt="0"/>
      <dgm:spPr/>
    </dgm:pt>
    <dgm:pt modelId="{3E147188-F33B-4A57-B117-E76FE152F97C}" type="pres">
      <dgm:prSet presAssocID="{7CC95ACD-5271-4263-97DB-424924F01028}" presName="hierRoot1" presStyleCnt="0"/>
      <dgm:spPr/>
    </dgm:pt>
    <dgm:pt modelId="{0D72D699-9EBF-4A5B-864D-0506E8DB2600}" type="pres">
      <dgm:prSet presAssocID="{7CC95ACD-5271-4263-97DB-424924F01028}" presName="composite" presStyleCnt="0"/>
      <dgm:spPr/>
    </dgm:pt>
    <dgm:pt modelId="{B6C3E2F8-013E-438A-AE1E-D004A7D57099}" type="pres">
      <dgm:prSet presAssocID="{7CC95ACD-5271-4263-97DB-424924F01028}" presName="background" presStyleLbl="node0" presStyleIdx="2" presStyleCnt="3"/>
      <dgm:spPr/>
    </dgm:pt>
    <dgm:pt modelId="{8EA67BD3-BB47-48C8-841A-C4DA128C6B36}" type="pres">
      <dgm:prSet presAssocID="{7CC95ACD-5271-4263-97DB-424924F01028}" presName="text" presStyleLbl="fgAcc0" presStyleIdx="2" presStyleCnt="3">
        <dgm:presLayoutVars>
          <dgm:chPref val="3"/>
        </dgm:presLayoutVars>
      </dgm:prSet>
      <dgm:spPr/>
    </dgm:pt>
    <dgm:pt modelId="{EA029A8C-39D0-458C-A691-DAF5AD0C306F}" type="pres">
      <dgm:prSet presAssocID="{7CC95ACD-5271-4263-97DB-424924F01028}" presName="hierChild2" presStyleCnt="0"/>
      <dgm:spPr/>
    </dgm:pt>
  </dgm:ptLst>
  <dgm:cxnLst>
    <dgm:cxn modelId="{1A1CBD06-1A6A-4D90-B16C-B1326EA34124}" srcId="{5602EFA6-792C-4B7E-BAA6-247EEFD50AB0}" destId="{7CC95ACD-5271-4263-97DB-424924F01028}" srcOrd="2" destOrd="0" parTransId="{98948A66-14F5-41CB-8CB5-2EA7FEE44B58}" sibTransId="{D613F198-7046-4856-BA19-339C314077CA}"/>
    <dgm:cxn modelId="{52D3AC13-7FA7-44AE-94F1-438885CB5B86}" type="presOf" srcId="{EB4B48FD-BDEC-443B-9D08-2F3639F60B0A}" destId="{140163B5-020A-4334-AFF8-01DC7EF3F0C8}" srcOrd="0" destOrd="0" presId="urn:microsoft.com/office/officeart/2005/8/layout/hierarchy1"/>
    <dgm:cxn modelId="{6A79965F-20F2-4289-9BC5-C7A5F6ACFA84}" type="presOf" srcId="{5602EFA6-792C-4B7E-BAA6-247EEFD50AB0}" destId="{C4689B44-9793-4EAC-A743-FA07B3DA564A}" srcOrd="0" destOrd="0" presId="urn:microsoft.com/office/officeart/2005/8/layout/hierarchy1"/>
    <dgm:cxn modelId="{2E182972-94EE-49F1-90FC-AEBC68C8364D}" srcId="{8ADCFD11-37CE-4774-95E1-267313BE30B9}" destId="{5FAF08D5-F742-42CD-B044-4A7FAE072436}" srcOrd="0" destOrd="0" parTransId="{EB4B48FD-BDEC-443B-9D08-2F3639F60B0A}" sibTransId="{7D7FB6C9-3A83-4058-8CA1-9AE42AE25CDC}"/>
    <dgm:cxn modelId="{E05B4F7B-A45B-482B-99A8-D77D6F6C6663}" type="presOf" srcId="{17C83705-1AD6-4507-8B75-0158997ED68F}" destId="{8C47C5C2-8850-40D1-A1BC-D57EAD11E1F0}" srcOrd="0" destOrd="0" presId="urn:microsoft.com/office/officeart/2005/8/layout/hierarchy1"/>
    <dgm:cxn modelId="{DB195F7D-3CB7-450B-AC4B-67F6B7BE4122}" type="presOf" srcId="{5FAF08D5-F742-42CD-B044-4A7FAE072436}" destId="{B1CF3C5E-5407-451B-A83A-0D25535CCE9A}" srcOrd="0" destOrd="0" presId="urn:microsoft.com/office/officeart/2005/8/layout/hierarchy1"/>
    <dgm:cxn modelId="{4D446882-F639-42D4-BE2E-9504D6F2451B}" type="presOf" srcId="{8ADCFD11-37CE-4774-95E1-267313BE30B9}" destId="{5368952E-F5E7-466E-9D0D-E463771344ED}" srcOrd="0" destOrd="0" presId="urn:microsoft.com/office/officeart/2005/8/layout/hierarchy1"/>
    <dgm:cxn modelId="{6E031086-9A12-4833-95C9-ECD3CAC82209}" type="presOf" srcId="{7CC95ACD-5271-4263-97DB-424924F01028}" destId="{8EA67BD3-BB47-48C8-841A-C4DA128C6B36}" srcOrd="0" destOrd="0" presId="urn:microsoft.com/office/officeart/2005/8/layout/hierarchy1"/>
    <dgm:cxn modelId="{D2A961F6-30EB-4342-89CB-53FC2900DE72}" srcId="{5602EFA6-792C-4B7E-BAA6-247EEFD50AB0}" destId="{17C83705-1AD6-4507-8B75-0158997ED68F}" srcOrd="0" destOrd="0" parTransId="{4212AFB8-7866-49D8-A9B7-6F89627CA794}" sibTransId="{A82E1007-E298-4B79-8430-99190C6E07EB}"/>
    <dgm:cxn modelId="{CC2F0FF9-B551-4ED2-9456-98C1F811F8CD}" srcId="{5602EFA6-792C-4B7E-BAA6-247EEFD50AB0}" destId="{8ADCFD11-37CE-4774-95E1-267313BE30B9}" srcOrd="1" destOrd="0" parTransId="{C3138274-9978-4D0B-86DC-BE0C5262A03E}" sibTransId="{F2983562-DD46-443E-983B-A071A9C993E4}"/>
    <dgm:cxn modelId="{3010743E-01AF-404E-9916-AA784F4DD70C}" type="presParOf" srcId="{C4689B44-9793-4EAC-A743-FA07B3DA564A}" destId="{A3DF44E7-C822-42EA-81D2-714DB6F411C3}" srcOrd="0" destOrd="0" presId="urn:microsoft.com/office/officeart/2005/8/layout/hierarchy1"/>
    <dgm:cxn modelId="{76BB2292-9030-4ECD-99B7-8511EB2A84A0}" type="presParOf" srcId="{A3DF44E7-C822-42EA-81D2-714DB6F411C3}" destId="{EF89F585-7A8F-4ED3-A3F5-D2619D5AED9A}" srcOrd="0" destOrd="0" presId="urn:microsoft.com/office/officeart/2005/8/layout/hierarchy1"/>
    <dgm:cxn modelId="{D670973A-60EE-4D1E-BE3C-26D359B360C9}" type="presParOf" srcId="{EF89F585-7A8F-4ED3-A3F5-D2619D5AED9A}" destId="{34915898-86FA-4823-A5A9-9E3546DF39B9}" srcOrd="0" destOrd="0" presId="urn:microsoft.com/office/officeart/2005/8/layout/hierarchy1"/>
    <dgm:cxn modelId="{C7A61214-4299-4EC8-BC7A-F9602B999266}" type="presParOf" srcId="{EF89F585-7A8F-4ED3-A3F5-D2619D5AED9A}" destId="{8C47C5C2-8850-40D1-A1BC-D57EAD11E1F0}" srcOrd="1" destOrd="0" presId="urn:microsoft.com/office/officeart/2005/8/layout/hierarchy1"/>
    <dgm:cxn modelId="{77C83C2B-B3A7-48D9-9356-861A14F16E35}" type="presParOf" srcId="{A3DF44E7-C822-42EA-81D2-714DB6F411C3}" destId="{E799CA83-A8DE-4592-994C-2160306489AD}" srcOrd="1" destOrd="0" presId="urn:microsoft.com/office/officeart/2005/8/layout/hierarchy1"/>
    <dgm:cxn modelId="{CDA159EE-B7D8-4B85-9C33-107C26379D42}" type="presParOf" srcId="{C4689B44-9793-4EAC-A743-FA07B3DA564A}" destId="{586285F0-5CDB-4C4E-BB6F-0D3996D878BD}" srcOrd="1" destOrd="0" presId="urn:microsoft.com/office/officeart/2005/8/layout/hierarchy1"/>
    <dgm:cxn modelId="{F0070691-A2C5-491D-A428-6895F459FB4B}" type="presParOf" srcId="{586285F0-5CDB-4C4E-BB6F-0D3996D878BD}" destId="{685E1453-B3C7-41A1-8845-0B14DAF22E95}" srcOrd="0" destOrd="0" presId="urn:microsoft.com/office/officeart/2005/8/layout/hierarchy1"/>
    <dgm:cxn modelId="{38AC11B2-3A6B-4858-B949-37293E9DFCFD}" type="presParOf" srcId="{685E1453-B3C7-41A1-8845-0B14DAF22E95}" destId="{CC4F70A8-7705-42CB-997A-083581107A35}" srcOrd="0" destOrd="0" presId="urn:microsoft.com/office/officeart/2005/8/layout/hierarchy1"/>
    <dgm:cxn modelId="{E7B067F3-DA3C-4C4A-9C38-F3552CFAD410}" type="presParOf" srcId="{685E1453-B3C7-41A1-8845-0B14DAF22E95}" destId="{5368952E-F5E7-466E-9D0D-E463771344ED}" srcOrd="1" destOrd="0" presId="urn:microsoft.com/office/officeart/2005/8/layout/hierarchy1"/>
    <dgm:cxn modelId="{72F5E705-112F-440C-9169-F79B0A6D67A5}" type="presParOf" srcId="{586285F0-5CDB-4C4E-BB6F-0D3996D878BD}" destId="{12CF6744-5FF3-4206-B6C3-ADA7441F7C15}" srcOrd="1" destOrd="0" presId="urn:microsoft.com/office/officeart/2005/8/layout/hierarchy1"/>
    <dgm:cxn modelId="{BD412C42-9BB5-4D48-8AAB-5282A4F608ED}" type="presParOf" srcId="{12CF6744-5FF3-4206-B6C3-ADA7441F7C15}" destId="{140163B5-020A-4334-AFF8-01DC7EF3F0C8}" srcOrd="0" destOrd="0" presId="urn:microsoft.com/office/officeart/2005/8/layout/hierarchy1"/>
    <dgm:cxn modelId="{8D605471-0621-4298-B38F-038C2DBEAC37}" type="presParOf" srcId="{12CF6744-5FF3-4206-B6C3-ADA7441F7C15}" destId="{893A11EC-E93E-4E4B-B470-EE41B533F461}" srcOrd="1" destOrd="0" presId="urn:microsoft.com/office/officeart/2005/8/layout/hierarchy1"/>
    <dgm:cxn modelId="{F1A1726F-13C8-4289-8C80-BFEDB02D2604}" type="presParOf" srcId="{893A11EC-E93E-4E4B-B470-EE41B533F461}" destId="{56DF93B2-98F1-4B71-973D-7375C2547A48}" srcOrd="0" destOrd="0" presId="urn:microsoft.com/office/officeart/2005/8/layout/hierarchy1"/>
    <dgm:cxn modelId="{179090AA-782C-4543-8908-7E80DAAC5F0B}" type="presParOf" srcId="{56DF93B2-98F1-4B71-973D-7375C2547A48}" destId="{C2460A7A-716D-45F3-94A9-E7D4AC3A4BA3}" srcOrd="0" destOrd="0" presId="urn:microsoft.com/office/officeart/2005/8/layout/hierarchy1"/>
    <dgm:cxn modelId="{6227776E-B611-47FE-907B-9D3845E4F5FF}" type="presParOf" srcId="{56DF93B2-98F1-4B71-973D-7375C2547A48}" destId="{B1CF3C5E-5407-451B-A83A-0D25535CCE9A}" srcOrd="1" destOrd="0" presId="urn:microsoft.com/office/officeart/2005/8/layout/hierarchy1"/>
    <dgm:cxn modelId="{7E4648CD-F566-4134-A881-B88CF51C97D5}" type="presParOf" srcId="{893A11EC-E93E-4E4B-B470-EE41B533F461}" destId="{9FD26B7F-4A7C-4EB6-BF89-7DAFBA210EA0}" srcOrd="1" destOrd="0" presId="urn:microsoft.com/office/officeart/2005/8/layout/hierarchy1"/>
    <dgm:cxn modelId="{5AB02FA3-4794-44DE-9A44-C127C1C8C49A}" type="presParOf" srcId="{C4689B44-9793-4EAC-A743-FA07B3DA564A}" destId="{3E147188-F33B-4A57-B117-E76FE152F97C}" srcOrd="2" destOrd="0" presId="urn:microsoft.com/office/officeart/2005/8/layout/hierarchy1"/>
    <dgm:cxn modelId="{3840DDA0-A58D-44E7-8F75-641EC559EF39}" type="presParOf" srcId="{3E147188-F33B-4A57-B117-E76FE152F97C}" destId="{0D72D699-9EBF-4A5B-864D-0506E8DB2600}" srcOrd="0" destOrd="0" presId="urn:microsoft.com/office/officeart/2005/8/layout/hierarchy1"/>
    <dgm:cxn modelId="{686C9071-97AA-452F-89E1-1CBCD6675C1C}" type="presParOf" srcId="{0D72D699-9EBF-4A5B-864D-0506E8DB2600}" destId="{B6C3E2F8-013E-438A-AE1E-D004A7D57099}" srcOrd="0" destOrd="0" presId="urn:microsoft.com/office/officeart/2005/8/layout/hierarchy1"/>
    <dgm:cxn modelId="{6754AC8A-1882-44B6-97E8-A6C64BC32D80}" type="presParOf" srcId="{0D72D699-9EBF-4A5B-864D-0506E8DB2600}" destId="{8EA67BD3-BB47-48C8-841A-C4DA128C6B36}" srcOrd="1" destOrd="0" presId="urn:microsoft.com/office/officeart/2005/8/layout/hierarchy1"/>
    <dgm:cxn modelId="{1087AC4F-CAC1-4187-AE23-469D130F4562}" type="presParOf" srcId="{3E147188-F33B-4A57-B117-E76FE152F97C}" destId="{EA029A8C-39D0-458C-A691-DAF5AD0C306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BB6C2E-89B4-44E1-83BB-40BF966D9EF7}"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BBF65E8F-C82E-49D9-92B1-4A4892EB0B0B}">
      <dgm:prSet/>
      <dgm:spPr/>
      <dgm:t>
        <a:bodyPr/>
        <a:lstStyle/>
        <a:p>
          <a:r>
            <a:rPr lang="en-GB"/>
            <a:t>S say</a:t>
          </a:r>
          <a:endParaRPr lang="en-US"/>
        </a:p>
      </dgm:t>
    </dgm:pt>
    <dgm:pt modelId="{3A8753D3-15E8-4E43-9C98-5B0B223E6E1B}" type="parTrans" cxnId="{D76C0685-16AE-4DBB-94AA-6FD0173CD167}">
      <dgm:prSet/>
      <dgm:spPr/>
      <dgm:t>
        <a:bodyPr/>
        <a:lstStyle/>
        <a:p>
          <a:endParaRPr lang="en-US"/>
        </a:p>
      </dgm:t>
    </dgm:pt>
    <dgm:pt modelId="{DDE82E11-8C1F-4B62-B97D-76E3C5A7F6E8}" type="sibTrans" cxnId="{D76C0685-16AE-4DBB-94AA-6FD0173CD167}">
      <dgm:prSet/>
      <dgm:spPr/>
      <dgm:t>
        <a:bodyPr/>
        <a:lstStyle/>
        <a:p>
          <a:endParaRPr lang="en-US"/>
        </a:p>
      </dgm:t>
    </dgm:pt>
    <dgm:pt modelId="{A259F44F-36B2-4512-9789-422A610513C1}">
      <dgm:prSet/>
      <dgm:spPr/>
      <dgm:t>
        <a:bodyPr/>
        <a:lstStyle/>
        <a:p>
          <a:r>
            <a:rPr lang="en-GB"/>
            <a:t>E embedded in culture</a:t>
          </a:r>
          <a:endParaRPr lang="en-US"/>
        </a:p>
      </dgm:t>
    </dgm:pt>
    <dgm:pt modelId="{7684C628-2A6F-43DA-AC19-1EA37C94948B}" type="parTrans" cxnId="{AAE9372F-8984-49F4-9CC9-9D74DE998965}">
      <dgm:prSet/>
      <dgm:spPr/>
      <dgm:t>
        <a:bodyPr/>
        <a:lstStyle/>
        <a:p>
          <a:endParaRPr lang="en-US"/>
        </a:p>
      </dgm:t>
    </dgm:pt>
    <dgm:pt modelId="{A9645D93-B3C3-456E-93ED-8E0FED084037}" type="sibTrans" cxnId="{AAE9372F-8984-49F4-9CC9-9D74DE998965}">
      <dgm:prSet/>
      <dgm:spPr/>
      <dgm:t>
        <a:bodyPr/>
        <a:lstStyle/>
        <a:p>
          <a:endParaRPr lang="en-US"/>
        </a:p>
      </dgm:t>
    </dgm:pt>
    <dgm:pt modelId="{30392E63-4F7B-4B3C-9FC1-1257E5144369}">
      <dgm:prSet/>
      <dgm:spPr/>
      <dgm:t>
        <a:bodyPr/>
        <a:lstStyle/>
        <a:p>
          <a:r>
            <a:rPr lang="en-GB"/>
            <a:t>E early intervention</a:t>
          </a:r>
          <a:endParaRPr lang="en-US"/>
        </a:p>
      </dgm:t>
    </dgm:pt>
    <dgm:pt modelId="{9534C96D-6F90-40FE-9A42-C8B14075F963}" type="parTrans" cxnId="{99A54563-43E3-412B-A441-6AE924BE9EA9}">
      <dgm:prSet/>
      <dgm:spPr/>
      <dgm:t>
        <a:bodyPr/>
        <a:lstStyle/>
        <a:p>
          <a:endParaRPr lang="en-US"/>
        </a:p>
      </dgm:t>
    </dgm:pt>
    <dgm:pt modelId="{D16BD2BA-8B14-4A47-ABB7-597B80EBEDA5}" type="sibTrans" cxnId="{99A54563-43E3-412B-A441-6AE924BE9EA9}">
      <dgm:prSet/>
      <dgm:spPr/>
      <dgm:t>
        <a:bodyPr/>
        <a:lstStyle/>
        <a:p>
          <a:endParaRPr lang="en-US"/>
        </a:p>
      </dgm:t>
    </dgm:pt>
    <dgm:pt modelId="{F24A3AB4-D110-4F9E-A582-94A521468C3D}">
      <dgm:prSet/>
      <dgm:spPr/>
      <dgm:t>
        <a:bodyPr/>
        <a:lstStyle/>
        <a:p>
          <a:r>
            <a:rPr lang="en-GB"/>
            <a:t>N normalise and nurture challenging conversations</a:t>
          </a:r>
          <a:endParaRPr lang="en-US"/>
        </a:p>
      </dgm:t>
    </dgm:pt>
    <dgm:pt modelId="{3160B3EE-B4D5-44CC-B0D3-E55EFBF11EFA}" type="parTrans" cxnId="{9B351916-44AC-4393-B47D-1CEDED96BFAB}">
      <dgm:prSet/>
      <dgm:spPr/>
      <dgm:t>
        <a:bodyPr/>
        <a:lstStyle/>
        <a:p>
          <a:endParaRPr lang="en-US"/>
        </a:p>
      </dgm:t>
    </dgm:pt>
    <dgm:pt modelId="{B0C2AB17-CF9F-4DC1-8A4F-2403C42C127B}" type="sibTrans" cxnId="{9B351916-44AC-4393-B47D-1CEDED96BFAB}">
      <dgm:prSet/>
      <dgm:spPr/>
      <dgm:t>
        <a:bodyPr/>
        <a:lstStyle/>
        <a:p>
          <a:endParaRPr lang="en-US"/>
        </a:p>
      </dgm:t>
    </dgm:pt>
    <dgm:pt modelId="{2CF2368A-8873-48D4-9A59-0F262AD73B30}" type="pres">
      <dgm:prSet presAssocID="{77BB6C2E-89B4-44E1-83BB-40BF966D9EF7}" presName="vert0" presStyleCnt="0">
        <dgm:presLayoutVars>
          <dgm:dir/>
          <dgm:animOne val="branch"/>
          <dgm:animLvl val="lvl"/>
        </dgm:presLayoutVars>
      </dgm:prSet>
      <dgm:spPr/>
    </dgm:pt>
    <dgm:pt modelId="{1144C819-6EA4-438C-A3F7-3D495ED0EBFB}" type="pres">
      <dgm:prSet presAssocID="{BBF65E8F-C82E-49D9-92B1-4A4892EB0B0B}" presName="thickLine" presStyleLbl="alignNode1" presStyleIdx="0" presStyleCnt="4"/>
      <dgm:spPr/>
    </dgm:pt>
    <dgm:pt modelId="{3527449D-60A4-48BF-A676-7E9E09FE60DA}" type="pres">
      <dgm:prSet presAssocID="{BBF65E8F-C82E-49D9-92B1-4A4892EB0B0B}" presName="horz1" presStyleCnt="0"/>
      <dgm:spPr/>
    </dgm:pt>
    <dgm:pt modelId="{46CE2A53-591E-475C-AEB8-2C71F30CCBC0}" type="pres">
      <dgm:prSet presAssocID="{BBF65E8F-C82E-49D9-92B1-4A4892EB0B0B}" presName="tx1" presStyleLbl="revTx" presStyleIdx="0" presStyleCnt="4"/>
      <dgm:spPr/>
    </dgm:pt>
    <dgm:pt modelId="{0016C921-F711-4D8D-AAD5-BC90D5BC7E63}" type="pres">
      <dgm:prSet presAssocID="{BBF65E8F-C82E-49D9-92B1-4A4892EB0B0B}" presName="vert1" presStyleCnt="0"/>
      <dgm:spPr/>
    </dgm:pt>
    <dgm:pt modelId="{24B18AC7-7515-46A9-AEDD-0640AFBDE9ED}" type="pres">
      <dgm:prSet presAssocID="{A259F44F-36B2-4512-9789-422A610513C1}" presName="thickLine" presStyleLbl="alignNode1" presStyleIdx="1" presStyleCnt="4"/>
      <dgm:spPr/>
    </dgm:pt>
    <dgm:pt modelId="{CFE4D95F-C9D4-481F-BF2B-2999165646DF}" type="pres">
      <dgm:prSet presAssocID="{A259F44F-36B2-4512-9789-422A610513C1}" presName="horz1" presStyleCnt="0"/>
      <dgm:spPr/>
    </dgm:pt>
    <dgm:pt modelId="{81DCF322-D674-4CBA-B712-5269C34D2FAB}" type="pres">
      <dgm:prSet presAssocID="{A259F44F-36B2-4512-9789-422A610513C1}" presName="tx1" presStyleLbl="revTx" presStyleIdx="1" presStyleCnt="4"/>
      <dgm:spPr/>
    </dgm:pt>
    <dgm:pt modelId="{D422DBDB-0461-43A0-9F39-E354A3088A77}" type="pres">
      <dgm:prSet presAssocID="{A259F44F-36B2-4512-9789-422A610513C1}" presName="vert1" presStyleCnt="0"/>
      <dgm:spPr/>
    </dgm:pt>
    <dgm:pt modelId="{EC37ED89-17B6-4F8F-AE42-10752F82DBBD}" type="pres">
      <dgm:prSet presAssocID="{30392E63-4F7B-4B3C-9FC1-1257E5144369}" presName="thickLine" presStyleLbl="alignNode1" presStyleIdx="2" presStyleCnt="4"/>
      <dgm:spPr/>
    </dgm:pt>
    <dgm:pt modelId="{DB199BE2-0E01-4743-A566-E7DC139294DA}" type="pres">
      <dgm:prSet presAssocID="{30392E63-4F7B-4B3C-9FC1-1257E5144369}" presName="horz1" presStyleCnt="0"/>
      <dgm:spPr/>
    </dgm:pt>
    <dgm:pt modelId="{57C1C215-3A3B-450F-8730-2A55B229A347}" type="pres">
      <dgm:prSet presAssocID="{30392E63-4F7B-4B3C-9FC1-1257E5144369}" presName="tx1" presStyleLbl="revTx" presStyleIdx="2" presStyleCnt="4"/>
      <dgm:spPr/>
    </dgm:pt>
    <dgm:pt modelId="{02F9C4FD-0912-4ABC-A501-19CF407B4AF1}" type="pres">
      <dgm:prSet presAssocID="{30392E63-4F7B-4B3C-9FC1-1257E5144369}" presName="vert1" presStyleCnt="0"/>
      <dgm:spPr/>
    </dgm:pt>
    <dgm:pt modelId="{0200695C-2E8B-4AB5-8D42-D5E1AC2A0604}" type="pres">
      <dgm:prSet presAssocID="{F24A3AB4-D110-4F9E-A582-94A521468C3D}" presName="thickLine" presStyleLbl="alignNode1" presStyleIdx="3" presStyleCnt="4"/>
      <dgm:spPr/>
    </dgm:pt>
    <dgm:pt modelId="{21E9693F-1CAA-4711-81F2-B9F54BB8E14E}" type="pres">
      <dgm:prSet presAssocID="{F24A3AB4-D110-4F9E-A582-94A521468C3D}" presName="horz1" presStyleCnt="0"/>
      <dgm:spPr/>
    </dgm:pt>
    <dgm:pt modelId="{88473D85-1D24-4750-AFFB-E7E1F71C0459}" type="pres">
      <dgm:prSet presAssocID="{F24A3AB4-D110-4F9E-A582-94A521468C3D}" presName="tx1" presStyleLbl="revTx" presStyleIdx="3" presStyleCnt="4"/>
      <dgm:spPr/>
    </dgm:pt>
    <dgm:pt modelId="{2695CC56-6307-4651-B57C-1442F7BFDB4E}" type="pres">
      <dgm:prSet presAssocID="{F24A3AB4-D110-4F9E-A582-94A521468C3D}" presName="vert1" presStyleCnt="0"/>
      <dgm:spPr/>
    </dgm:pt>
  </dgm:ptLst>
  <dgm:cxnLst>
    <dgm:cxn modelId="{9B351916-44AC-4393-B47D-1CEDED96BFAB}" srcId="{77BB6C2E-89B4-44E1-83BB-40BF966D9EF7}" destId="{F24A3AB4-D110-4F9E-A582-94A521468C3D}" srcOrd="3" destOrd="0" parTransId="{3160B3EE-B4D5-44CC-B0D3-E55EFBF11EFA}" sibTransId="{B0C2AB17-CF9F-4DC1-8A4F-2403C42C127B}"/>
    <dgm:cxn modelId="{E240C12D-EAAE-426F-AACB-12EA4437F86B}" type="presOf" srcId="{BBF65E8F-C82E-49D9-92B1-4A4892EB0B0B}" destId="{46CE2A53-591E-475C-AEB8-2C71F30CCBC0}" srcOrd="0" destOrd="0" presId="urn:microsoft.com/office/officeart/2008/layout/LinedList"/>
    <dgm:cxn modelId="{AAE9372F-8984-49F4-9CC9-9D74DE998965}" srcId="{77BB6C2E-89B4-44E1-83BB-40BF966D9EF7}" destId="{A259F44F-36B2-4512-9789-422A610513C1}" srcOrd="1" destOrd="0" parTransId="{7684C628-2A6F-43DA-AC19-1EA37C94948B}" sibTransId="{A9645D93-B3C3-456E-93ED-8E0FED084037}"/>
    <dgm:cxn modelId="{99A54563-43E3-412B-A441-6AE924BE9EA9}" srcId="{77BB6C2E-89B4-44E1-83BB-40BF966D9EF7}" destId="{30392E63-4F7B-4B3C-9FC1-1257E5144369}" srcOrd="2" destOrd="0" parTransId="{9534C96D-6F90-40FE-9A42-C8B14075F963}" sibTransId="{D16BD2BA-8B14-4A47-ABB7-597B80EBEDA5}"/>
    <dgm:cxn modelId="{55E77479-3799-453B-A1A2-255B401B7438}" type="presOf" srcId="{77BB6C2E-89B4-44E1-83BB-40BF966D9EF7}" destId="{2CF2368A-8873-48D4-9A59-0F262AD73B30}" srcOrd="0" destOrd="0" presId="urn:microsoft.com/office/officeart/2008/layout/LinedList"/>
    <dgm:cxn modelId="{D76C0685-16AE-4DBB-94AA-6FD0173CD167}" srcId="{77BB6C2E-89B4-44E1-83BB-40BF966D9EF7}" destId="{BBF65E8F-C82E-49D9-92B1-4A4892EB0B0B}" srcOrd="0" destOrd="0" parTransId="{3A8753D3-15E8-4E43-9C98-5B0B223E6E1B}" sibTransId="{DDE82E11-8C1F-4B62-B97D-76E3C5A7F6E8}"/>
    <dgm:cxn modelId="{94815C89-6712-47BA-A42C-D49DD9A0FDE9}" type="presOf" srcId="{30392E63-4F7B-4B3C-9FC1-1257E5144369}" destId="{57C1C215-3A3B-450F-8730-2A55B229A347}" srcOrd="0" destOrd="0" presId="urn:microsoft.com/office/officeart/2008/layout/LinedList"/>
    <dgm:cxn modelId="{3B8F3D98-E294-4854-BC05-03D90483E558}" type="presOf" srcId="{F24A3AB4-D110-4F9E-A582-94A521468C3D}" destId="{88473D85-1D24-4750-AFFB-E7E1F71C0459}" srcOrd="0" destOrd="0" presId="urn:microsoft.com/office/officeart/2008/layout/LinedList"/>
    <dgm:cxn modelId="{E5E579C8-1DD9-4FFE-B07E-9929AFE13812}" type="presOf" srcId="{A259F44F-36B2-4512-9789-422A610513C1}" destId="{81DCF322-D674-4CBA-B712-5269C34D2FAB}" srcOrd="0" destOrd="0" presId="urn:microsoft.com/office/officeart/2008/layout/LinedList"/>
    <dgm:cxn modelId="{21BDC70F-F8D7-4955-9E7C-E80E3332E789}" type="presParOf" srcId="{2CF2368A-8873-48D4-9A59-0F262AD73B30}" destId="{1144C819-6EA4-438C-A3F7-3D495ED0EBFB}" srcOrd="0" destOrd="0" presId="urn:microsoft.com/office/officeart/2008/layout/LinedList"/>
    <dgm:cxn modelId="{4C44D64B-C8C2-4D8A-A894-0B076ABB5AC2}" type="presParOf" srcId="{2CF2368A-8873-48D4-9A59-0F262AD73B30}" destId="{3527449D-60A4-48BF-A676-7E9E09FE60DA}" srcOrd="1" destOrd="0" presId="urn:microsoft.com/office/officeart/2008/layout/LinedList"/>
    <dgm:cxn modelId="{52F0280C-CD95-47DE-87A1-8FB59ECE1ABC}" type="presParOf" srcId="{3527449D-60A4-48BF-A676-7E9E09FE60DA}" destId="{46CE2A53-591E-475C-AEB8-2C71F30CCBC0}" srcOrd="0" destOrd="0" presId="urn:microsoft.com/office/officeart/2008/layout/LinedList"/>
    <dgm:cxn modelId="{D14AF3AA-83F4-40A6-99C6-C2B12DDDD44B}" type="presParOf" srcId="{3527449D-60A4-48BF-A676-7E9E09FE60DA}" destId="{0016C921-F711-4D8D-AAD5-BC90D5BC7E63}" srcOrd="1" destOrd="0" presId="urn:microsoft.com/office/officeart/2008/layout/LinedList"/>
    <dgm:cxn modelId="{9CF63A45-5FDF-4995-9715-1412D1E5F7AF}" type="presParOf" srcId="{2CF2368A-8873-48D4-9A59-0F262AD73B30}" destId="{24B18AC7-7515-46A9-AEDD-0640AFBDE9ED}" srcOrd="2" destOrd="0" presId="urn:microsoft.com/office/officeart/2008/layout/LinedList"/>
    <dgm:cxn modelId="{7499576D-841A-4A84-B40D-0754B75A12FB}" type="presParOf" srcId="{2CF2368A-8873-48D4-9A59-0F262AD73B30}" destId="{CFE4D95F-C9D4-481F-BF2B-2999165646DF}" srcOrd="3" destOrd="0" presId="urn:microsoft.com/office/officeart/2008/layout/LinedList"/>
    <dgm:cxn modelId="{F15F7940-A3F7-43DC-BD37-CF5851DC8318}" type="presParOf" srcId="{CFE4D95F-C9D4-481F-BF2B-2999165646DF}" destId="{81DCF322-D674-4CBA-B712-5269C34D2FAB}" srcOrd="0" destOrd="0" presId="urn:microsoft.com/office/officeart/2008/layout/LinedList"/>
    <dgm:cxn modelId="{D655964D-E6A4-45C6-922A-9357D9868EA2}" type="presParOf" srcId="{CFE4D95F-C9D4-481F-BF2B-2999165646DF}" destId="{D422DBDB-0461-43A0-9F39-E354A3088A77}" srcOrd="1" destOrd="0" presId="urn:microsoft.com/office/officeart/2008/layout/LinedList"/>
    <dgm:cxn modelId="{0D6719F6-6D57-4C21-9F2D-6F2145B83928}" type="presParOf" srcId="{2CF2368A-8873-48D4-9A59-0F262AD73B30}" destId="{EC37ED89-17B6-4F8F-AE42-10752F82DBBD}" srcOrd="4" destOrd="0" presId="urn:microsoft.com/office/officeart/2008/layout/LinedList"/>
    <dgm:cxn modelId="{9A124435-BEEC-46BB-94F2-56727D97B4F9}" type="presParOf" srcId="{2CF2368A-8873-48D4-9A59-0F262AD73B30}" destId="{DB199BE2-0E01-4743-A566-E7DC139294DA}" srcOrd="5" destOrd="0" presId="urn:microsoft.com/office/officeart/2008/layout/LinedList"/>
    <dgm:cxn modelId="{822313BE-656F-46FF-BD1B-C0628BA8996B}" type="presParOf" srcId="{DB199BE2-0E01-4743-A566-E7DC139294DA}" destId="{57C1C215-3A3B-450F-8730-2A55B229A347}" srcOrd="0" destOrd="0" presId="urn:microsoft.com/office/officeart/2008/layout/LinedList"/>
    <dgm:cxn modelId="{FF5A2D8A-54A4-4573-A59D-B36FDEE8CB5D}" type="presParOf" srcId="{DB199BE2-0E01-4743-A566-E7DC139294DA}" destId="{02F9C4FD-0912-4ABC-A501-19CF407B4AF1}" srcOrd="1" destOrd="0" presId="urn:microsoft.com/office/officeart/2008/layout/LinedList"/>
    <dgm:cxn modelId="{2E33F3B6-D85F-4953-8ECF-D22451A3FC7A}" type="presParOf" srcId="{2CF2368A-8873-48D4-9A59-0F262AD73B30}" destId="{0200695C-2E8B-4AB5-8D42-D5E1AC2A0604}" srcOrd="6" destOrd="0" presId="urn:microsoft.com/office/officeart/2008/layout/LinedList"/>
    <dgm:cxn modelId="{68E093B9-C73D-4ABD-B164-5ACE76799062}" type="presParOf" srcId="{2CF2368A-8873-48D4-9A59-0F262AD73B30}" destId="{21E9693F-1CAA-4711-81F2-B9F54BB8E14E}" srcOrd="7" destOrd="0" presId="urn:microsoft.com/office/officeart/2008/layout/LinedList"/>
    <dgm:cxn modelId="{BDF03239-4B6C-4F1D-AED9-3A6E45437D3F}" type="presParOf" srcId="{21E9693F-1CAA-4711-81F2-B9F54BB8E14E}" destId="{88473D85-1D24-4750-AFFB-E7E1F71C0459}" srcOrd="0" destOrd="0" presId="urn:microsoft.com/office/officeart/2008/layout/LinedList"/>
    <dgm:cxn modelId="{AF8DECBC-BCD2-4110-AAE4-ED9756458D5E}" type="presParOf" srcId="{21E9693F-1CAA-4711-81F2-B9F54BB8E14E}" destId="{2695CC56-6307-4651-B57C-1442F7BFDB4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007A4A5-269C-4E53-B443-52F02E13D6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FF8DF7-F283-4AD6-834E-E0D0C413C826}">
      <dgm:prSet/>
      <dgm:spPr>
        <a:solidFill>
          <a:schemeClr val="accent2"/>
        </a:solidFill>
      </dgm:spPr>
      <dgm:t>
        <a:bodyPr/>
        <a:lstStyle/>
        <a:p>
          <a:r>
            <a:rPr lang="en-GB"/>
            <a:t>Designed for adults identified with SEND.</a:t>
          </a:r>
          <a:endParaRPr lang="en-US"/>
        </a:p>
      </dgm:t>
    </dgm:pt>
    <dgm:pt modelId="{72EBABF9-97B6-4E5D-AA3C-D443AF5B6AE6}" type="parTrans" cxnId="{20D7D2B9-58C2-411C-A6FC-E28751EF70E7}">
      <dgm:prSet/>
      <dgm:spPr/>
      <dgm:t>
        <a:bodyPr/>
        <a:lstStyle/>
        <a:p>
          <a:endParaRPr lang="en-US"/>
        </a:p>
      </dgm:t>
    </dgm:pt>
    <dgm:pt modelId="{93C3DC70-8CE7-4AB0-A140-0DD0BE6C9549}" type="sibTrans" cxnId="{20D7D2B9-58C2-411C-A6FC-E28751EF70E7}">
      <dgm:prSet/>
      <dgm:spPr/>
      <dgm:t>
        <a:bodyPr/>
        <a:lstStyle/>
        <a:p>
          <a:endParaRPr lang="en-US"/>
        </a:p>
      </dgm:t>
    </dgm:pt>
    <dgm:pt modelId="{A53D5BED-40BD-46FC-8E99-57F24EF4007E}">
      <dgm:prSet/>
      <dgm:spPr/>
      <dgm:t>
        <a:bodyPr/>
        <a:lstStyle/>
        <a:p>
          <a:r>
            <a:rPr lang="en-GB" dirty="0"/>
            <a:t>For caregivers to attune specifically to the person’s needs</a:t>
          </a:r>
          <a:endParaRPr lang="en-US" dirty="0"/>
        </a:p>
      </dgm:t>
    </dgm:pt>
    <dgm:pt modelId="{E0860F50-7AFB-46C9-93C3-31F8C9B6D9D8}" type="parTrans" cxnId="{7D40797B-FD9C-44CC-B83A-0D4306B2C65A}">
      <dgm:prSet/>
      <dgm:spPr/>
      <dgm:t>
        <a:bodyPr/>
        <a:lstStyle/>
        <a:p>
          <a:endParaRPr lang="en-US"/>
        </a:p>
      </dgm:t>
    </dgm:pt>
    <dgm:pt modelId="{725512B1-A7BB-424E-B513-0B506BF9849D}" type="sibTrans" cxnId="{7D40797B-FD9C-44CC-B83A-0D4306B2C65A}">
      <dgm:prSet/>
      <dgm:spPr/>
      <dgm:t>
        <a:bodyPr/>
        <a:lstStyle/>
        <a:p>
          <a:endParaRPr lang="en-US"/>
        </a:p>
      </dgm:t>
    </dgm:pt>
    <dgm:pt modelId="{5168F65C-0216-4A73-B82B-01310E522CFD}">
      <dgm:prSet/>
      <dgm:spPr>
        <a:solidFill>
          <a:schemeClr val="accent2"/>
        </a:solidFill>
      </dgm:spPr>
      <dgm:t>
        <a:bodyPr/>
        <a:lstStyle/>
        <a:p>
          <a:r>
            <a:rPr lang="en-GB" dirty="0"/>
            <a:t>An alternative to other models which focus on challenging behaviour rather than the environment.</a:t>
          </a:r>
          <a:endParaRPr lang="en-US" dirty="0"/>
        </a:p>
      </dgm:t>
    </dgm:pt>
    <dgm:pt modelId="{EA1E12B8-03FF-4282-A07D-F548764A7A01}" type="parTrans" cxnId="{6ACEAAD1-165A-4489-A685-A174F648FD99}">
      <dgm:prSet/>
      <dgm:spPr/>
      <dgm:t>
        <a:bodyPr/>
        <a:lstStyle/>
        <a:p>
          <a:endParaRPr lang="en-US"/>
        </a:p>
      </dgm:t>
    </dgm:pt>
    <dgm:pt modelId="{D506A725-5B08-48C5-8E7F-2E3D4A17A3E4}" type="sibTrans" cxnId="{6ACEAAD1-165A-4489-A685-A174F648FD99}">
      <dgm:prSet/>
      <dgm:spPr/>
      <dgm:t>
        <a:bodyPr/>
        <a:lstStyle/>
        <a:p>
          <a:endParaRPr lang="en-US"/>
        </a:p>
      </dgm:t>
    </dgm:pt>
    <dgm:pt modelId="{B3694AB3-AD87-4995-A3BA-E3929D3D430A}">
      <dgm:prSet/>
      <dgm:spPr/>
      <dgm:t>
        <a:bodyPr/>
        <a:lstStyle/>
        <a:p>
          <a:r>
            <a:rPr lang="en-GB"/>
            <a:t>Covers different areas of emotional functioning ( i.e. affect regulation, differentiating emotions and relating to others)</a:t>
          </a:r>
          <a:endParaRPr lang="en-US"/>
        </a:p>
      </dgm:t>
    </dgm:pt>
    <dgm:pt modelId="{9D519167-7B7A-4177-AB68-DF881B0EB4A8}" type="parTrans" cxnId="{78E9442D-9D20-4B72-9B58-96D90B5EAFEC}">
      <dgm:prSet/>
      <dgm:spPr/>
      <dgm:t>
        <a:bodyPr/>
        <a:lstStyle/>
        <a:p>
          <a:endParaRPr lang="en-US"/>
        </a:p>
      </dgm:t>
    </dgm:pt>
    <dgm:pt modelId="{02D971D5-C765-4764-833F-16C7333276B1}" type="sibTrans" cxnId="{78E9442D-9D20-4B72-9B58-96D90B5EAFEC}">
      <dgm:prSet/>
      <dgm:spPr/>
      <dgm:t>
        <a:bodyPr/>
        <a:lstStyle/>
        <a:p>
          <a:endParaRPr lang="en-US"/>
        </a:p>
      </dgm:t>
    </dgm:pt>
    <dgm:pt modelId="{A7CA45CE-353C-4E9F-AEDA-B8ABA4969065}">
      <dgm:prSet/>
      <dgm:spPr>
        <a:solidFill>
          <a:schemeClr val="accent2"/>
        </a:solidFill>
      </dgm:spPr>
      <dgm:t>
        <a:bodyPr/>
        <a:lstStyle/>
        <a:p>
          <a:r>
            <a:rPr lang="en-GB" dirty="0"/>
            <a:t>Looks to see which stage the person’s needs are at in order to meet these needs.</a:t>
          </a:r>
          <a:endParaRPr lang="en-US" dirty="0"/>
        </a:p>
      </dgm:t>
    </dgm:pt>
    <dgm:pt modelId="{0D1F1A06-F0A3-4BE5-8D55-21629A84F8B8}" type="parTrans" cxnId="{60B8DB1A-70E0-4531-96FB-51210957B39F}">
      <dgm:prSet/>
      <dgm:spPr/>
      <dgm:t>
        <a:bodyPr/>
        <a:lstStyle/>
        <a:p>
          <a:endParaRPr lang="en-US"/>
        </a:p>
      </dgm:t>
    </dgm:pt>
    <dgm:pt modelId="{74550AFA-205D-46FD-A2F0-8E133F3591C5}" type="sibTrans" cxnId="{60B8DB1A-70E0-4531-96FB-51210957B39F}">
      <dgm:prSet/>
      <dgm:spPr/>
      <dgm:t>
        <a:bodyPr/>
        <a:lstStyle/>
        <a:p>
          <a:endParaRPr lang="en-US"/>
        </a:p>
      </dgm:t>
    </dgm:pt>
    <dgm:pt modelId="{64A1500A-1C39-416A-8525-EEA85959D447}" type="pres">
      <dgm:prSet presAssocID="{0007A4A5-269C-4E53-B443-52F02E13D639}" presName="linear" presStyleCnt="0">
        <dgm:presLayoutVars>
          <dgm:animLvl val="lvl"/>
          <dgm:resizeHandles val="exact"/>
        </dgm:presLayoutVars>
      </dgm:prSet>
      <dgm:spPr/>
    </dgm:pt>
    <dgm:pt modelId="{713EB87E-162C-4CC2-84B8-E84FBD6D1F87}" type="pres">
      <dgm:prSet presAssocID="{01FF8DF7-F283-4AD6-834E-E0D0C413C826}" presName="parentText" presStyleLbl="node1" presStyleIdx="0" presStyleCnt="5">
        <dgm:presLayoutVars>
          <dgm:chMax val="0"/>
          <dgm:bulletEnabled val="1"/>
        </dgm:presLayoutVars>
      </dgm:prSet>
      <dgm:spPr/>
    </dgm:pt>
    <dgm:pt modelId="{BF390124-F3DA-4A87-99E0-900C1C5DC126}" type="pres">
      <dgm:prSet presAssocID="{93C3DC70-8CE7-4AB0-A140-0DD0BE6C9549}" presName="spacer" presStyleCnt="0"/>
      <dgm:spPr/>
    </dgm:pt>
    <dgm:pt modelId="{EB5FCA3A-C838-4677-A4C8-25B5F4825DA4}" type="pres">
      <dgm:prSet presAssocID="{A53D5BED-40BD-46FC-8E99-57F24EF4007E}" presName="parentText" presStyleLbl="node1" presStyleIdx="1" presStyleCnt="5">
        <dgm:presLayoutVars>
          <dgm:chMax val="0"/>
          <dgm:bulletEnabled val="1"/>
        </dgm:presLayoutVars>
      </dgm:prSet>
      <dgm:spPr/>
    </dgm:pt>
    <dgm:pt modelId="{B5D7D2C4-3A31-47F5-9BC5-F7C87A5A55B8}" type="pres">
      <dgm:prSet presAssocID="{725512B1-A7BB-424E-B513-0B506BF9849D}" presName="spacer" presStyleCnt="0"/>
      <dgm:spPr/>
    </dgm:pt>
    <dgm:pt modelId="{8263B9A4-83F7-4714-A6D2-E5B0EBBC2FD8}" type="pres">
      <dgm:prSet presAssocID="{5168F65C-0216-4A73-B82B-01310E522CFD}" presName="parentText" presStyleLbl="node1" presStyleIdx="2" presStyleCnt="5">
        <dgm:presLayoutVars>
          <dgm:chMax val="0"/>
          <dgm:bulletEnabled val="1"/>
        </dgm:presLayoutVars>
      </dgm:prSet>
      <dgm:spPr/>
    </dgm:pt>
    <dgm:pt modelId="{B3B0884D-7B18-4C95-A201-0906D7143A68}" type="pres">
      <dgm:prSet presAssocID="{D506A725-5B08-48C5-8E7F-2E3D4A17A3E4}" presName="spacer" presStyleCnt="0"/>
      <dgm:spPr/>
    </dgm:pt>
    <dgm:pt modelId="{39D4304B-CC3E-4447-B6BA-07DFF35AC93A}" type="pres">
      <dgm:prSet presAssocID="{B3694AB3-AD87-4995-A3BA-E3929D3D430A}" presName="parentText" presStyleLbl="node1" presStyleIdx="3" presStyleCnt="5">
        <dgm:presLayoutVars>
          <dgm:chMax val="0"/>
          <dgm:bulletEnabled val="1"/>
        </dgm:presLayoutVars>
      </dgm:prSet>
      <dgm:spPr/>
    </dgm:pt>
    <dgm:pt modelId="{AE2EA151-B8DE-4809-B44B-1B41AEB0C5AB}" type="pres">
      <dgm:prSet presAssocID="{02D971D5-C765-4764-833F-16C7333276B1}" presName="spacer" presStyleCnt="0"/>
      <dgm:spPr/>
    </dgm:pt>
    <dgm:pt modelId="{B5F8F543-3FF8-45F6-AC12-AEFFB31B3F88}" type="pres">
      <dgm:prSet presAssocID="{A7CA45CE-353C-4E9F-AEDA-B8ABA4969065}" presName="parentText" presStyleLbl="node1" presStyleIdx="4" presStyleCnt="5">
        <dgm:presLayoutVars>
          <dgm:chMax val="0"/>
          <dgm:bulletEnabled val="1"/>
        </dgm:presLayoutVars>
      </dgm:prSet>
      <dgm:spPr/>
    </dgm:pt>
  </dgm:ptLst>
  <dgm:cxnLst>
    <dgm:cxn modelId="{60B8DB1A-70E0-4531-96FB-51210957B39F}" srcId="{0007A4A5-269C-4E53-B443-52F02E13D639}" destId="{A7CA45CE-353C-4E9F-AEDA-B8ABA4969065}" srcOrd="4" destOrd="0" parTransId="{0D1F1A06-F0A3-4BE5-8D55-21629A84F8B8}" sibTransId="{74550AFA-205D-46FD-A2F0-8E133F3591C5}"/>
    <dgm:cxn modelId="{81C4151E-79AE-4368-8612-24CC4EFFDDAE}" type="presOf" srcId="{A7CA45CE-353C-4E9F-AEDA-B8ABA4969065}" destId="{B5F8F543-3FF8-45F6-AC12-AEFFB31B3F88}" srcOrd="0" destOrd="0" presId="urn:microsoft.com/office/officeart/2005/8/layout/vList2"/>
    <dgm:cxn modelId="{BAEF3024-62D8-472C-A5D8-9253BEB21FC1}" type="presOf" srcId="{B3694AB3-AD87-4995-A3BA-E3929D3D430A}" destId="{39D4304B-CC3E-4447-B6BA-07DFF35AC93A}" srcOrd="0" destOrd="0" presId="urn:microsoft.com/office/officeart/2005/8/layout/vList2"/>
    <dgm:cxn modelId="{78E9442D-9D20-4B72-9B58-96D90B5EAFEC}" srcId="{0007A4A5-269C-4E53-B443-52F02E13D639}" destId="{B3694AB3-AD87-4995-A3BA-E3929D3D430A}" srcOrd="3" destOrd="0" parTransId="{9D519167-7B7A-4177-AB68-DF881B0EB4A8}" sibTransId="{02D971D5-C765-4764-833F-16C7333276B1}"/>
    <dgm:cxn modelId="{0C092362-5DAE-49C8-8836-78D8396E0CE3}" type="presOf" srcId="{5168F65C-0216-4A73-B82B-01310E522CFD}" destId="{8263B9A4-83F7-4714-A6D2-E5B0EBBC2FD8}" srcOrd="0" destOrd="0" presId="urn:microsoft.com/office/officeart/2005/8/layout/vList2"/>
    <dgm:cxn modelId="{8DA6B34A-F0C9-4325-9859-0C33668D49EB}" type="presOf" srcId="{01FF8DF7-F283-4AD6-834E-E0D0C413C826}" destId="{713EB87E-162C-4CC2-84B8-E84FBD6D1F87}" srcOrd="0" destOrd="0" presId="urn:microsoft.com/office/officeart/2005/8/layout/vList2"/>
    <dgm:cxn modelId="{4238B577-9678-4848-9A0F-0DBBA9DD23BD}" type="presOf" srcId="{A53D5BED-40BD-46FC-8E99-57F24EF4007E}" destId="{EB5FCA3A-C838-4677-A4C8-25B5F4825DA4}" srcOrd="0" destOrd="0" presId="urn:microsoft.com/office/officeart/2005/8/layout/vList2"/>
    <dgm:cxn modelId="{7D40797B-FD9C-44CC-B83A-0D4306B2C65A}" srcId="{0007A4A5-269C-4E53-B443-52F02E13D639}" destId="{A53D5BED-40BD-46FC-8E99-57F24EF4007E}" srcOrd="1" destOrd="0" parTransId="{E0860F50-7AFB-46C9-93C3-31F8C9B6D9D8}" sibTransId="{725512B1-A7BB-424E-B513-0B506BF9849D}"/>
    <dgm:cxn modelId="{90F7408E-57B6-4860-8775-D13C5F3D2E05}" type="presOf" srcId="{0007A4A5-269C-4E53-B443-52F02E13D639}" destId="{64A1500A-1C39-416A-8525-EEA85959D447}" srcOrd="0" destOrd="0" presId="urn:microsoft.com/office/officeart/2005/8/layout/vList2"/>
    <dgm:cxn modelId="{20D7D2B9-58C2-411C-A6FC-E28751EF70E7}" srcId="{0007A4A5-269C-4E53-B443-52F02E13D639}" destId="{01FF8DF7-F283-4AD6-834E-E0D0C413C826}" srcOrd="0" destOrd="0" parTransId="{72EBABF9-97B6-4E5D-AA3C-D443AF5B6AE6}" sibTransId="{93C3DC70-8CE7-4AB0-A140-0DD0BE6C9549}"/>
    <dgm:cxn modelId="{6ACEAAD1-165A-4489-A685-A174F648FD99}" srcId="{0007A4A5-269C-4E53-B443-52F02E13D639}" destId="{5168F65C-0216-4A73-B82B-01310E522CFD}" srcOrd="2" destOrd="0" parTransId="{EA1E12B8-03FF-4282-A07D-F548764A7A01}" sibTransId="{D506A725-5B08-48C5-8E7F-2E3D4A17A3E4}"/>
    <dgm:cxn modelId="{F422509A-C9F0-4775-A61E-EC917381501B}" type="presParOf" srcId="{64A1500A-1C39-416A-8525-EEA85959D447}" destId="{713EB87E-162C-4CC2-84B8-E84FBD6D1F87}" srcOrd="0" destOrd="0" presId="urn:microsoft.com/office/officeart/2005/8/layout/vList2"/>
    <dgm:cxn modelId="{B23F1524-FB6C-4D62-B47C-5458176C2EF6}" type="presParOf" srcId="{64A1500A-1C39-416A-8525-EEA85959D447}" destId="{BF390124-F3DA-4A87-99E0-900C1C5DC126}" srcOrd="1" destOrd="0" presId="urn:microsoft.com/office/officeart/2005/8/layout/vList2"/>
    <dgm:cxn modelId="{CA1AB66A-3268-4D10-90B8-0ECD14FD4927}" type="presParOf" srcId="{64A1500A-1C39-416A-8525-EEA85959D447}" destId="{EB5FCA3A-C838-4677-A4C8-25B5F4825DA4}" srcOrd="2" destOrd="0" presId="urn:microsoft.com/office/officeart/2005/8/layout/vList2"/>
    <dgm:cxn modelId="{9842A311-F7EC-43E8-A66D-2E07B330BEF3}" type="presParOf" srcId="{64A1500A-1C39-416A-8525-EEA85959D447}" destId="{B5D7D2C4-3A31-47F5-9BC5-F7C87A5A55B8}" srcOrd="3" destOrd="0" presId="urn:microsoft.com/office/officeart/2005/8/layout/vList2"/>
    <dgm:cxn modelId="{88FEAFA5-614E-4389-A662-EF0904F913E8}" type="presParOf" srcId="{64A1500A-1C39-416A-8525-EEA85959D447}" destId="{8263B9A4-83F7-4714-A6D2-E5B0EBBC2FD8}" srcOrd="4" destOrd="0" presId="urn:microsoft.com/office/officeart/2005/8/layout/vList2"/>
    <dgm:cxn modelId="{C1574A72-5E94-421C-97BC-C0CBB19B6C56}" type="presParOf" srcId="{64A1500A-1C39-416A-8525-EEA85959D447}" destId="{B3B0884D-7B18-4C95-A201-0906D7143A68}" srcOrd="5" destOrd="0" presId="urn:microsoft.com/office/officeart/2005/8/layout/vList2"/>
    <dgm:cxn modelId="{1B71D48F-3B95-4821-B876-076EE3BE0666}" type="presParOf" srcId="{64A1500A-1C39-416A-8525-EEA85959D447}" destId="{39D4304B-CC3E-4447-B6BA-07DFF35AC93A}" srcOrd="6" destOrd="0" presId="urn:microsoft.com/office/officeart/2005/8/layout/vList2"/>
    <dgm:cxn modelId="{688F0B60-2BA2-4E99-970A-D796D9F0A9CE}" type="presParOf" srcId="{64A1500A-1C39-416A-8525-EEA85959D447}" destId="{AE2EA151-B8DE-4809-B44B-1B41AEB0C5AB}" srcOrd="7" destOrd="0" presId="urn:microsoft.com/office/officeart/2005/8/layout/vList2"/>
    <dgm:cxn modelId="{D0CAEB2B-C81B-48C7-AB4B-EB6A6A45FACD}" type="presParOf" srcId="{64A1500A-1C39-416A-8525-EEA85959D447}" destId="{B5F8F543-3FF8-45F6-AC12-AEFFB31B3F8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255D10-2FB8-4C46-9A54-93222C48AA17}"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19768B1E-1D7B-4AC3-A050-9AFC3C811EBF}">
      <dgm:prSet/>
      <dgm:spPr/>
      <dgm:t>
        <a:bodyPr/>
        <a:lstStyle/>
        <a:p>
          <a:r>
            <a:rPr lang="en-GB" dirty="0"/>
            <a:t>To explore the underlying principles for successful RSHE for learners identified with SEND.</a:t>
          </a:r>
          <a:endParaRPr lang="en-US" dirty="0"/>
        </a:p>
      </dgm:t>
    </dgm:pt>
    <dgm:pt modelId="{CE0D809E-74D0-4577-AD59-BB0F7795C5C9}" type="parTrans" cxnId="{A452197E-EBAD-4300-BB3C-A79A9C027AD3}">
      <dgm:prSet/>
      <dgm:spPr/>
      <dgm:t>
        <a:bodyPr/>
        <a:lstStyle/>
        <a:p>
          <a:endParaRPr lang="en-US"/>
        </a:p>
      </dgm:t>
    </dgm:pt>
    <dgm:pt modelId="{C588F01C-D151-4F53-9563-38627D786E64}" type="sibTrans" cxnId="{A452197E-EBAD-4300-BB3C-A79A9C027AD3}">
      <dgm:prSet/>
      <dgm:spPr/>
      <dgm:t>
        <a:bodyPr/>
        <a:lstStyle/>
        <a:p>
          <a:endParaRPr lang="en-US"/>
        </a:p>
      </dgm:t>
    </dgm:pt>
    <dgm:pt modelId="{75E1A6C3-CE9B-4191-A72B-A1EACF90E9EF}">
      <dgm:prSet/>
      <dgm:spPr/>
      <dgm:t>
        <a:bodyPr/>
        <a:lstStyle/>
        <a:p>
          <a:r>
            <a:rPr lang="en-GB"/>
            <a:t>To explore how to engage and collaborate with stakeholders when planning RSHE.</a:t>
          </a:r>
          <a:endParaRPr lang="en-US"/>
        </a:p>
      </dgm:t>
    </dgm:pt>
    <dgm:pt modelId="{D491DABF-3404-41EE-B2F4-AB0DF3B1B9F6}" type="parTrans" cxnId="{11959256-45A9-450B-B266-871CFED0560A}">
      <dgm:prSet/>
      <dgm:spPr/>
      <dgm:t>
        <a:bodyPr/>
        <a:lstStyle/>
        <a:p>
          <a:endParaRPr lang="en-US"/>
        </a:p>
      </dgm:t>
    </dgm:pt>
    <dgm:pt modelId="{5A79E247-D2CA-401C-810D-EAEE75B15527}" type="sibTrans" cxnId="{11959256-45A9-450B-B266-871CFED0560A}">
      <dgm:prSet/>
      <dgm:spPr/>
      <dgm:t>
        <a:bodyPr/>
        <a:lstStyle/>
        <a:p>
          <a:endParaRPr lang="en-US"/>
        </a:p>
      </dgm:t>
    </dgm:pt>
    <dgm:pt modelId="{1D535B63-3F0A-45D6-B25B-0B96E8E95921}">
      <dgm:prSet/>
      <dgm:spPr/>
      <dgm:t>
        <a:bodyPr/>
        <a:lstStyle/>
        <a:p>
          <a:r>
            <a:rPr lang="en-GB"/>
            <a:t>To explore ways of supporting staff and parents with RSHE.</a:t>
          </a:r>
          <a:endParaRPr lang="en-US"/>
        </a:p>
      </dgm:t>
    </dgm:pt>
    <dgm:pt modelId="{F0FD6A1F-B056-4947-B0F3-14964C387CEF}" type="parTrans" cxnId="{722B2E00-3DF8-4C02-9BD9-E1978685181E}">
      <dgm:prSet/>
      <dgm:spPr/>
      <dgm:t>
        <a:bodyPr/>
        <a:lstStyle/>
        <a:p>
          <a:endParaRPr lang="en-US"/>
        </a:p>
      </dgm:t>
    </dgm:pt>
    <dgm:pt modelId="{30BDBB6D-0795-4AB2-8737-24997FF6CB47}" type="sibTrans" cxnId="{722B2E00-3DF8-4C02-9BD9-E1978685181E}">
      <dgm:prSet/>
      <dgm:spPr/>
      <dgm:t>
        <a:bodyPr/>
        <a:lstStyle/>
        <a:p>
          <a:endParaRPr lang="en-US"/>
        </a:p>
      </dgm:t>
    </dgm:pt>
    <dgm:pt modelId="{5F9DE55A-CECF-4C5C-B795-0A75C900F7C5}">
      <dgm:prSet/>
      <dgm:spPr/>
      <dgm:t>
        <a:bodyPr/>
        <a:lstStyle/>
        <a:p>
          <a:r>
            <a:rPr lang="en-GB"/>
            <a:t>To link RSHE to school culture and policy.</a:t>
          </a:r>
          <a:endParaRPr lang="en-US"/>
        </a:p>
      </dgm:t>
    </dgm:pt>
    <dgm:pt modelId="{9A6D2A16-9B4D-4DAA-A41B-BD7CBBFF97D3}" type="parTrans" cxnId="{92854AA1-971F-44FB-A22C-22F2CB5A748A}">
      <dgm:prSet/>
      <dgm:spPr/>
      <dgm:t>
        <a:bodyPr/>
        <a:lstStyle/>
        <a:p>
          <a:endParaRPr lang="en-US"/>
        </a:p>
      </dgm:t>
    </dgm:pt>
    <dgm:pt modelId="{C62888DB-CB28-42E8-8D63-968D917F74F0}" type="sibTrans" cxnId="{92854AA1-971F-44FB-A22C-22F2CB5A748A}">
      <dgm:prSet/>
      <dgm:spPr/>
      <dgm:t>
        <a:bodyPr/>
        <a:lstStyle/>
        <a:p>
          <a:endParaRPr lang="en-US"/>
        </a:p>
      </dgm:t>
    </dgm:pt>
    <dgm:pt modelId="{28A8C12C-D51A-4DEA-A8DD-56CCF9500281}">
      <dgm:prSet/>
      <dgm:spPr/>
      <dgm:t>
        <a:bodyPr/>
        <a:lstStyle/>
        <a:p>
          <a:r>
            <a:rPr lang="en-GB" dirty="0"/>
            <a:t>To provide a safe space to reflect on own meta-psychology and views of RSHE</a:t>
          </a:r>
          <a:endParaRPr lang="en-US" dirty="0"/>
        </a:p>
      </dgm:t>
    </dgm:pt>
    <dgm:pt modelId="{DBC6F47D-768D-4618-B73E-2FC1ED2FE792}" type="parTrans" cxnId="{4B1ABBE0-86FF-4990-818C-C62715631AD4}">
      <dgm:prSet/>
      <dgm:spPr/>
      <dgm:t>
        <a:bodyPr/>
        <a:lstStyle/>
        <a:p>
          <a:endParaRPr lang="en-US"/>
        </a:p>
      </dgm:t>
    </dgm:pt>
    <dgm:pt modelId="{A70F007A-5623-4F50-B125-3DF2A684A8D3}" type="sibTrans" cxnId="{4B1ABBE0-86FF-4990-818C-C62715631AD4}">
      <dgm:prSet/>
      <dgm:spPr/>
      <dgm:t>
        <a:bodyPr/>
        <a:lstStyle/>
        <a:p>
          <a:endParaRPr lang="en-US"/>
        </a:p>
      </dgm:t>
    </dgm:pt>
    <dgm:pt modelId="{F164A4FE-AB25-43AD-B4B3-13BF13E8F77E}" type="pres">
      <dgm:prSet presAssocID="{07255D10-2FB8-4C46-9A54-93222C48AA17}" presName="Name0" presStyleCnt="0">
        <dgm:presLayoutVars>
          <dgm:dir/>
          <dgm:resizeHandles val="exact"/>
        </dgm:presLayoutVars>
      </dgm:prSet>
      <dgm:spPr/>
    </dgm:pt>
    <dgm:pt modelId="{8A4B7777-536E-406C-BF8A-90FFD8A32AB7}" type="pres">
      <dgm:prSet presAssocID="{19768B1E-1D7B-4AC3-A050-9AFC3C811EBF}" presName="node" presStyleLbl="node1" presStyleIdx="0" presStyleCnt="5">
        <dgm:presLayoutVars>
          <dgm:bulletEnabled val="1"/>
        </dgm:presLayoutVars>
      </dgm:prSet>
      <dgm:spPr/>
    </dgm:pt>
    <dgm:pt modelId="{F4FC6F3B-564A-4D27-B909-5874CADC0BD2}" type="pres">
      <dgm:prSet presAssocID="{C588F01C-D151-4F53-9563-38627D786E64}" presName="sibTrans" presStyleLbl="sibTrans1D1" presStyleIdx="0" presStyleCnt="4"/>
      <dgm:spPr/>
    </dgm:pt>
    <dgm:pt modelId="{806C744B-A57D-46CC-92FB-429E9F14B67F}" type="pres">
      <dgm:prSet presAssocID="{C588F01C-D151-4F53-9563-38627D786E64}" presName="connectorText" presStyleLbl="sibTrans1D1" presStyleIdx="0" presStyleCnt="4"/>
      <dgm:spPr/>
    </dgm:pt>
    <dgm:pt modelId="{692ED980-D668-4B8C-A53E-082CAC683BE8}" type="pres">
      <dgm:prSet presAssocID="{75E1A6C3-CE9B-4191-A72B-A1EACF90E9EF}" presName="node" presStyleLbl="node1" presStyleIdx="1" presStyleCnt="5">
        <dgm:presLayoutVars>
          <dgm:bulletEnabled val="1"/>
        </dgm:presLayoutVars>
      </dgm:prSet>
      <dgm:spPr/>
    </dgm:pt>
    <dgm:pt modelId="{569AFF74-0422-470E-8EA3-E917E00DB375}" type="pres">
      <dgm:prSet presAssocID="{5A79E247-D2CA-401C-810D-EAEE75B15527}" presName="sibTrans" presStyleLbl="sibTrans1D1" presStyleIdx="1" presStyleCnt="4"/>
      <dgm:spPr/>
    </dgm:pt>
    <dgm:pt modelId="{0E59EFD1-2011-407B-8245-C3E57082A061}" type="pres">
      <dgm:prSet presAssocID="{5A79E247-D2CA-401C-810D-EAEE75B15527}" presName="connectorText" presStyleLbl="sibTrans1D1" presStyleIdx="1" presStyleCnt="4"/>
      <dgm:spPr/>
    </dgm:pt>
    <dgm:pt modelId="{3456AE78-49CA-4172-A0EA-068A6A4B764F}" type="pres">
      <dgm:prSet presAssocID="{1D535B63-3F0A-45D6-B25B-0B96E8E95921}" presName="node" presStyleLbl="node1" presStyleIdx="2" presStyleCnt="5">
        <dgm:presLayoutVars>
          <dgm:bulletEnabled val="1"/>
        </dgm:presLayoutVars>
      </dgm:prSet>
      <dgm:spPr/>
    </dgm:pt>
    <dgm:pt modelId="{D7B84A69-2DB5-4BE1-A0C0-BD08C9ABD86B}" type="pres">
      <dgm:prSet presAssocID="{30BDBB6D-0795-4AB2-8737-24997FF6CB47}" presName="sibTrans" presStyleLbl="sibTrans1D1" presStyleIdx="2" presStyleCnt="4"/>
      <dgm:spPr/>
    </dgm:pt>
    <dgm:pt modelId="{BD2F68B9-7B7A-4E64-BCA7-34F4199359C5}" type="pres">
      <dgm:prSet presAssocID="{30BDBB6D-0795-4AB2-8737-24997FF6CB47}" presName="connectorText" presStyleLbl="sibTrans1D1" presStyleIdx="2" presStyleCnt="4"/>
      <dgm:spPr/>
    </dgm:pt>
    <dgm:pt modelId="{74A6647D-A296-4ED2-9EF8-4AFD878BD588}" type="pres">
      <dgm:prSet presAssocID="{5F9DE55A-CECF-4C5C-B795-0A75C900F7C5}" presName="node" presStyleLbl="node1" presStyleIdx="3" presStyleCnt="5">
        <dgm:presLayoutVars>
          <dgm:bulletEnabled val="1"/>
        </dgm:presLayoutVars>
      </dgm:prSet>
      <dgm:spPr/>
    </dgm:pt>
    <dgm:pt modelId="{CC8457A9-0A70-430C-B689-3F38EA6A9D1A}" type="pres">
      <dgm:prSet presAssocID="{C62888DB-CB28-42E8-8D63-968D917F74F0}" presName="sibTrans" presStyleLbl="sibTrans1D1" presStyleIdx="3" presStyleCnt="4"/>
      <dgm:spPr/>
    </dgm:pt>
    <dgm:pt modelId="{0472BDC6-4ADE-403F-B2B3-2414D7DFF828}" type="pres">
      <dgm:prSet presAssocID="{C62888DB-CB28-42E8-8D63-968D917F74F0}" presName="connectorText" presStyleLbl="sibTrans1D1" presStyleIdx="3" presStyleCnt="4"/>
      <dgm:spPr/>
    </dgm:pt>
    <dgm:pt modelId="{D061F699-E302-465F-9427-29E25058DEA9}" type="pres">
      <dgm:prSet presAssocID="{28A8C12C-D51A-4DEA-A8DD-56CCF9500281}" presName="node" presStyleLbl="node1" presStyleIdx="4" presStyleCnt="5">
        <dgm:presLayoutVars>
          <dgm:bulletEnabled val="1"/>
        </dgm:presLayoutVars>
      </dgm:prSet>
      <dgm:spPr/>
    </dgm:pt>
  </dgm:ptLst>
  <dgm:cxnLst>
    <dgm:cxn modelId="{722B2E00-3DF8-4C02-9BD9-E1978685181E}" srcId="{07255D10-2FB8-4C46-9A54-93222C48AA17}" destId="{1D535B63-3F0A-45D6-B25B-0B96E8E95921}" srcOrd="2" destOrd="0" parTransId="{F0FD6A1F-B056-4947-B0F3-14964C387CEF}" sibTransId="{30BDBB6D-0795-4AB2-8737-24997FF6CB47}"/>
    <dgm:cxn modelId="{8D2BF402-EDB1-4DC9-884C-90820E2E28C3}" type="presOf" srcId="{07255D10-2FB8-4C46-9A54-93222C48AA17}" destId="{F164A4FE-AB25-43AD-B4B3-13BF13E8F77E}" srcOrd="0" destOrd="0" presId="urn:microsoft.com/office/officeart/2016/7/layout/RepeatingBendingProcessNew"/>
    <dgm:cxn modelId="{53C6D212-1C5C-44F6-BBB2-A3F83A3A0B01}" type="presOf" srcId="{28A8C12C-D51A-4DEA-A8DD-56CCF9500281}" destId="{D061F699-E302-465F-9427-29E25058DEA9}" srcOrd="0" destOrd="0" presId="urn:microsoft.com/office/officeart/2016/7/layout/RepeatingBendingProcessNew"/>
    <dgm:cxn modelId="{7CC0E015-E661-40F0-B093-1B0B01D4F112}" type="presOf" srcId="{30BDBB6D-0795-4AB2-8737-24997FF6CB47}" destId="{BD2F68B9-7B7A-4E64-BCA7-34F4199359C5}" srcOrd="1" destOrd="0" presId="urn:microsoft.com/office/officeart/2016/7/layout/RepeatingBendingProcessNew"/>
    <dgm:cxn modelId="{0274DF1E-74E4-4F2F-AD5B-8C38FF2BF822}" type="presOf" srcId="{5A79E247-D2CA-401C-810D-EAEE75B15527}" destId="{0E59EFD1-2011-407B-8245-C3E57082A061}" srcOrd="1" destOrd="0" presId="urn:microsoft.com/office/officeart/2016/7/layout/RepeatingBendingProcessNew"/>
    <dgm:cxn modelId="{813F803F-ED2D-42C1-8D1F-0CF370E804E7}" type="presOf" srcId="{C62888DB-CB28-42E8-8D63-968D917F74F0}" destId="{CC8457A9-0A70-430C-B689-3F38EA6A9D1A}" srcOrd="0" destOrd="0" presId="urn:microsoft.com/office/officeart/2016/7/layout/RepeatingBendingProcessNew"/>
    <dgm:cxn modelId="{7E70A653-13FF-4D7C-9EC5-5AD6E0BDCD01}" type="presOf" srcId="{C588F01C-D151-4F53-9563-38627D786E64}" destId="{806C744B-A57D-46CC-92FB-429E9F14B67F}" srcOrd="1" destOrd="0" presId="urn:microsoft.com/office/officeart/2016/7/layout/RepeatingBendingProcessNew"/>
    <dgm:cxn modelId="{85986C55-241D-493F-A350-D6992C564062}" type="presOf" srcId="{5F9DE55A-CECF-4C5C-B795-0A75C900F7C5}" destId="{74A6647D-A296-4ED2-9EF8-4AFD878BD588}" srcOrd="0" destOrd="0" presId="urn:microsoft.com/office/officeart/2016/7/layout/RepeatingBendingProcessNew"/>
    <dgm:cxn modelId="{11959256-45A9-450B-B266-871CFED0560A}" srcId="{07255D10-2FB8-4C46-9A54-93222C48AA17}" destId="{75E1A6C3-CE9B-4191-A72B-A1EACF90E9EF}" srcOrd="1" destOrd="0" parTransId="{D491DABF-3404-41EE-B2F4-AB0DF3B1B9F6}" sibTransId="{5A79E247-D2CA-401C-810D-EAEE75B15527}"/>
    <dgm:cxn modelId="{CFF04977-2170-40D9-8BC3-D6597B32825C}" type="presOf" srcId="{19768B1E-1D7B-4AC3-A050-9AFC3C811EBF}" destId="{8A4B7777-536E-406C-BF8A-90FFD8A32AB7}" srcOrd="0" destOrd="0" presId="urn:microsoft.com/office/officeart/2016/7/layout/RepeatingBendingProcessNew"/>
    <dgm:cxn modelId="{A452197E-EBAD-4300-BB3C-A79A9C027AD3}" srcId="{07255D10-2FB8-4C46-9A54-93222C48AA17}" destId="{19768B1E-1D7B-4AC3-A050-9AFC3C811EBF}" srcOrd="0" destOrd="0" parTransId="{CE0D809E-74D0-4577-AD59-BB0F7795C5C9}" sibTransId="{C588F01C-D151-4F53-9563-38627D786E64}"/>
    <dgm:cxn modelId="{EFEC8B7E-0772-4919-896A-2E4E0FCEAF2A}" type="presOf" srcId="{5A79E247-D2CA-401C-810D-EAEE75B15527}" destId="{569AFF74-0422-470E-8EA3-E917E00DB375}" srcOrd="0" destOrd="0" presId="urn:microsoft.com/office/officeart/2016/7/layout/RepeatingBendingProcessNew"/>
    <dgm:cxn modelId="{BA73B680-74EE-46E9-B2D0-BFF2C79D6C93}" type="presOf" srcId="{75E1A6C3-CE9B-4191-A72B-A1EACF90E9EF}" destId="{692ED980-D668-4B8C-A53E-082CAC683BE8}" srcOrd="0" destOrd="0" presId="urn:microsoft.com/office/officeart/2016/7/layout/RepeatingBendingProcessNew"/>
    <dgm:cxn modelId="{F5D27986-B0A7-480E-ADB2-1AF4CDF1DDE8}" type="presOf" srcId="{30BDBB6D-0795-4AB2-8737-24997FF6CB47}" destId="{D7B84A69-2DB5-4BE1-A0C0-BD08C9ABD86B}" srcOrd="0" destOrd="0" presId="urn:microsoft.com/office/officeart/2016/7/layout/RepeatingBendingProcessNew"/>
    <dgm:cxn modelId="{5911C3A0-FF0A-4543-A8B0-D80A4D1633D0}" type="presOf" srcId="{1D535B63-3F0A-45D6-B25B-0B96E8E95921}" destId="{3456AE78-49CA-4172-A0EA-068A6A4B764F}" srcOrd="0" destOrd="0" presId="urn:microsoft.com/office/officeart/2016/7/layout/RepeatingBendingProcessNew"/>
    <dgm:cxn modelId="{92854AA1-971F-44FB-A22C-22F2CB5A748A}" srcId="{07255D10-2FB8-4C46-9A54-93222C48AA17}" destId="{5F9DE55A-CECF-4C5C-B795-0A75C900F7C5}" srcOrd="3" destOrd="0" parTransId="{9A6D2A16-9B4D-4DAA-A41B-BD7CBBFF97D3}" sibTransId="{C62888DB-CB28-42E8-8D63-968D917F74F0}"/>
    <dgm:cxn modelId="{E272D1AC-B817-4268-85DB-5759128D9CCE}" type="presOf" srcId="{C62888DB-CB28-42E8-8D63-968D917F74F0}" destId="{0472BDC6-4ADE-403F-B2B3-2414D7DFF828}" srcOrd="1" destOrd="0" presId="urn:microsoft.com/office/officeart/2016/7/layout/RepeatingBendingProcessNew"/>
    <dgm:cxn modelId="{4D5C4BCD-08E7-44F6-BBC3-3FE28445F4D8}" type="presOf" srcId="{C588F01C-D151-4F53-9563-38627D786E64}" destId="{F4FC6F3B-564A-4D27-B909-5874CADC0BD2}" srcOrd="0" destOrd="0" presId="urn:microsoft.com/office/officeart/2016/7/layout/RepeatingBendingProcessNew"/>
    <dgm:cxn modelId="{4B1ABBE0-86FF-4990-818C-C62715631AD4}" srcId="{07255D10-2FB8-4C46-9A54-93222C48AA17}" destId="{28A8C12C-D51A-4DEA-A8DD-56CCF9500281}" srcOrd="4" destOrd="0" parTransId="{DBC6F47D-768D-4618-B73E-2FC1ED2FE792}" sibTransId="{A70F007A-5623-4F50-B125-3DF2A684A8D3}"/>
    <dgm:cxn modelId="{F2DC6084-AB55-475B-9235-2528E6D8178A}" type="presParOf" srcId="{F164A4FE-AB25-43AD-B4B3-13BF13E8F77E}" destId="{8A4B7777-536E-406C-BF8A-90FFD8A32AB7}" srcOrd="0" destOrd="0" presId="urn:microsoft.com/office/officeart/2016/7/layout/RepeatingBendingProcessNew"/>
    <dgm:cxn modelId="{02E708C2-89B3-4677-B517-A001711771F5}" type="presParOf" srcId="{F164A4FE-AB25-43AD-B4B3-13BF13E8F77E}" destId="{F4FC6F3B-564A-4D27-B909-5874CADC0BD2}" srcOrd="1" destOrd="0" presId="urn:microsoft.com/office/officeart/2016/7/layout/RepeatingBendingProcessNew"/>
    <dgm:cxn modelId="{0E2114CC-166A-4C89-B5D6-CB38A067AD46}" type="presParOf" srcId="{F4FC6F3B-564A-4D27-B909-5874CADC0BD2}" destId="{806C744B-A57D-46CC-92FB-429E9F14B67F}" srcOrd="0" destOrd="0" presId="urn:microsoft.com/office/officeart/2016/7/layout/RepeatingBendingProcessNew"/>
    <dgm:cxn modelId="{41D79E71-AE60-4AFE-916B-2FE127CC081E}" type="presParOf" srcId="{F164A4FE-AB25-43AD-B4B3-13BF13E8F77E}" destId="{692ED980-D668-4B8C-A53E-082CAC683BE8}" srcOrd="2" destOrd="0" presId="urn:microsoft.com/office/officeart/2016/7/layout/RepeatingBendingProcessNew"/>
    <dgm:cxn modelId="{0CC993F4-EE0B-495C-945F-2EDADBACBE3D}" type="presParOf" srcId="{F164A4FE-AB25-43AD-B4B3-13BF13E8F77E}" destId="{569AFF74-0422-470E-8EA3-E917E00DB375}" srcOrd="3" destOrd="0" presId="urn:microsoft.com/office/officeart/2016/7/layout/RepeatingBendingProcessNew"/>
    <dgm:cxn modelId="{8CAC8267-1B32-4C67-AD06-1D6428A2C35A}" type="presParOf" srcId="{569AFF74-0422-470E-8EA3-E917E00DB375}" destId="{0E59EFD1-2011-407B-8245-C3E57082A061}" srcOrd="0" destOrd="0" presId="urn:microsoft.com/office/officeart/2016/7/layout/RepeatingBendingProcessNew"/>
    <dgm:cxn modelId="{B95CE7DA-99FC-4877-8800-C205DA637EFC}" type="presParOf" srcId="{F164A4FE-AB25-43AD-B4B3-13BF13E8F77E}" destId="{3456AE78-49CA-4172-A0EA-068A6A4B764F}" srcOrd="4" destOrd="0" presId="urn:microsoft.com/office/officeart/2016/7/layout/RepeatingBendingProcessNew"/>
    <dgm:cxn modelId="{53C40978-5B9C-49F8-9EA9-18B4723E4DA6}" type="presParOf" srcId="{F164A4FE-AB25-43AD-B4B3-13BF13E8F77E}" destId="{D7B84A69-2DB5-4BE1-A0C0-BD08C9ABD86B}" srcOrd="5" destOrd="0" presId="urn:microsoft.com/office/officeart/2016/7/layout/RepeatingBendingProcessNew"/>
    <dgm:cxn modelId="{20BC12B0-4331-4568-B46E-0BC5B2D826F8}" type="presParOf" srcId="{D7B84A69-2DB5-4BE1-A0C0-BD08C9ABD86B}" destId="{BD2F68B9-7B7A-4E64-BCA7-34F4199359C5}" srcOrd="0" destOrd="0" presId="urn:microsoft.com/office/officeart/2016/7/layout/RepeatingBendingProcessNew"/>
    <dgm:cxn modelId="{16D8DE95-77B3-48AA-94B5-26D8226C667B}" type="presParOf" srcId="{F164A4FE-AB25-43AD-B4B3-13BF13E8F77E}" destId="{74A6647D-A296-4ED2-9EF8-4AFD878BD588}" srcOrd="6" destOrd="0" presId="urn:microsoft.com/office/officeart/2016/7/layout/RepeatingBendingProcessNew"/>
    <dgm:cxn modelId="{73DB43ED-7351-4DD2-A777-5E4B627E9E76}" type="presParOf" srcId="{F164A4FE-AB25-43AD-B4B3-13BF13E8F77E}" destId="{CC8457A9-0A70-430C-B689-3F38EA6A9D1A}" srcOrd="7" destOrd="0" presId="urn:microsoft.com/office/officeart/2016/7/layout/RepeatingBendingProcessNew"/>
    <dgm:cxn modelId="{4C0B6588-98CB-4421-8E03-5E1D094A9E7C}" type="presParOf" srcId="{CC8457A9-0A70-430C-B689-3F38EA6A9D1A}" destId="{0472BDC6-4ADE-403F-B2B3-2414D7DFF828}" srcOrd="0" destOrd="0" presId="urn:microsoft.com/office/officeart/2016/7/layout/RepeatingBendingProcessNew"/>
    <dgm:cxn modelId="{4EB912D6-A7FC-4F91-A808-66172308C9BA}" type="presParOf" srcId="{F164A4FE-AB25-43AD-B4B3-13BF13E8F77E}" destId="{D061F699-E302-465F-9427-29E25058DEA9}" srcOrd="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710E5D-FFA5-4F0C-87BF-DCF653629FBE}"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A55CBF41-F855-4B84-AA67-B8A6A6209CDA}">
      <dgm:prSet/>
      <dgm:spPr/>
      <dgm:t>
        <a:bodyPr/>
        <a:lstStyle/>
        <a:p>
          <a:r>
            <a:rPr lang="en-GB"/>
            <a:t>a The late 19</a:t>
          </a:r>
          <a:r>
            <a:rPr lang="en-GB" baseline="30000"/>
            <a:t>th</a:t>
          </a:r>
          <a:r>
            <a:rPr lang="en-GB"/>
            <a:t> century</a:t>
          </a:r>
          <a:endParaRPr lang="en-US"/>
        </a:p>
      </dgm:t>
    </dgm:pt>
    <dgm:pt modelId="{2B313960-442D-4440-B15A-562DFC3530A3}" type="parTrans" cxnId="{309F4238-C765-42F4-B8F8-C1AEBDF59348}">
      <dgm:prSet/>
      <dgm:spPr/>
      <dgm:t>
        <a:bodyPr/>
        <a:lstStyle/>
        <a:p>
          <a:endParaRPr lang="en-US"/>
        </a:p>
      </dgm:t>
    </dgm:pt>
    <dgm:pt modelId="{0966BE95-0B16-42B1-A71D-183A4F4BCBF4}" type="sibTrans" cxnId="{309F4238-C765-42F4-B8F8-C1AEBDF59348}">
      <dgm:prSet/>
      <dgm:spPr/>
      <dgm:t>
        <a:bodyPr/>
        <a:lstStyle/>
        <a:p>
          <a:endParaRPr lang="en-US"/>
        </a:p>
      </dgm:t>
    </dgm:pt>
    <dgm:pt modelId="{A2F56889-99D0-4328-A88E-ED7D2D9BC634}">
      <dgm:prSet/>
      <dgm:spPr/>
      <dgm:t>
        <a:bodyPr/>
        <a:lstStyle/>
        <a:p>
          <a:r>
            <a:rPr lang="en-GB"/>
            <a:t>b After WW1</a:t>
          </a:r>
          <a:endParaRPr lang="en-US"/>
        </a:p>
      </dgm:t>
    </dgm:pt>
    <dgm:pt modelId="{2FAC88E4-A39C-4686-AB47-BA7ABAE4309A}" type="parTrans" cxnId="{421D6DDF-941C-4A91-A4BB-0E4C223F1E3E}">
      <dgm:prSet/>
      <dgm:spPr/>
      <dgm:t>
        <a:bodyPr/>
        <a:lstStyle/>
        <a:p>
          <a:endParaRPr lang="en-US"/>
        </a:p>
      </dgm:t>
    </dgm:pt>
    <dgm:pt modelId="{D1A7224A-92AB-4E51-B927-0C8AFF12674C}" type="sibTrans" cxnId="{421D6DDF-941C-4A91-A4BB-0E4C223F1E3E}">
      <dgm:prSet/>
      <dgm:spPr/>
      <dgm:t>
        <a:bodyPr/>
        <a:lstStyle/>
        <a:p>
          <a:endParaRPr lang="en-US"/>
        </a:p>
      </dgm:t>
    </dgm:pt>
    <dgm:pt modelId="{2D5D2E8F-7903-470C-9B05-1DADE1AF1516}">
      <dgm:prSet/>
      <dgm:spPr/>
      <dgm:t>
        <a:bodyPr/>
        <a:lstStyle/>
        <a:p>
          <a:r>
            <a:rPr lang="en-GB"/>
            <a:t>c After WW2</a:t>
          </a:r>
          <a:endParaRPr lang="en-US"/>
        </a:p>
      </dgm:t>
    </dgm:pt>
    <dgm:pt modelId="{B4123F03-A168-4104-99C4-7C57F5E74ECE}" type="parTrans" cxnId="{1DED8F94-70E5-43DA-BFE0-C442E73EED73}">
      <dgm:prSet/>
      <dgm:spPr/>
      <dgm:t>
        <a:bodyPr/>
        <a:lstStyle/>
        <a:p>
          <a:endParaRPr lang="en-US"/>
        </a:p>
      </dgm:t>
    </dgm:pt>
    <dgm:pt modelId="{911ED2AF-108E-406A-9F11-C245BE0748E5}" type="sibTrans" cxnId="{1DED8F94-70E5-43DA-BFE0-C442E73EED73}">
      <dgm:prSet/>
      <dgm:spPr/>
      <dgm:t>
        <a:bodyPr/>
        <a:lstStyle/>
        <a:p>
          <a:endParaRPr lang="en-US"/>
        </a:p>
      </dgm:t>
    </dgm:pt>
    <dgm:pt modelId="{F8694729-C01B-47E4-9BA6-93B4146F49BA}">
      <dgm:prSet/>
      <dgm:spPr/>
      <dgm:t>
        <a:bodyPr/>
        <a:lstStyle/>
        <a:p>
          <a:r>
            <a:rPr lang="en-GB"/>
            <a:t>d 1950s</a:t>
          </a:r>
          <a:endParaRPr lang="en-US"/>
        </a:p>
      </dgm:t>
    </dgm:pt>
    <dgm:pt modelId="{5FF53836-1835-4850-BCD7-FBF4A65AEC23}" type="parTrans" cxnId="{15FB40BE-C0B4-4291-A006-8EF5D7B4A2D1}">
      <dgm:prSet/>
      <dgm:spPr/>
      <dgm:t>
        <a:bodyPr/>
        <a:lstStyle/>
        <a:p>
          <a:endParaRPr lang="en-US"/>
        </a:p>
      </dgm:t>
    </dgm:pt>
    <dgm:pt modelId="{0E5D1BED-874D-40A5-BBC2-95F323F0BD7E}" type="sibTrans" cxnId="{15FB40BE-C0B4-4291-A006-8EF5D7B4A2D1}">
      <dgm:prSet/>
      <dgm:spPr/>
      <dgm:t>
        <a:bodyPr/>
        <a:lstStyle/>
        <a:p>
          <a:endParaRPr lang="en-US"/>
        </a:p>
      </dgm:t>
    </dgm:pt>
    <dgm:pt modelId="{20C7537A-0977-4203-822B-859ECD85E952}" type="pres">
      <dgm:prSet presAssocID="{CA710E5D-FFA5-4F0C-87BF-DCF653629FBE}" presName="linear" presStyleCnt="0">
        <dgm:presLayoutVars>
          <dgm:dir/>
          <dgm:animLvl val="lvl"/>
          <dgm:resizeHandles val="exact"/>
        </dgm:presLayoutVars>
      </dgm:prSet>
      <dgm:spPr/>
    </dgm:pt>
    <dgm:pt modelId="{123DA79F-24F6-4B31-8624-6B7028DB09EA}" type="pres">
      <dgm:prSet presAssocID="{A55CBF41-F855-4B84-AA67-B8A6A6209CDA}" presName="parentLin" presStyleCnt="0"/>
      <dgm:spPr/>
    </dgm:pt>
    <dgm:pt modelId="{F69FD684-6B42-45AD-99D1-672224B39E7B}" type="pres">
      <dgm:prSet presAssocID="{A55CBF41-F855-4B84-AA67-B8A6A6209CDA}" presName="parentLeftMargin" presStyleLbl="node1" presStyleIdx="0" presStyleCnt="4"/>
      <dgm:spPr/>
    </dgm:pt>
    <dgm:pt modelId="{CA028F76-23A2-40FB-92C2-EDBB2457ABF2}" type="pres">
      <dgm:prSet presAssocID="{A55CBF41-F855-4B84-AA67-B8A6A6209CDA}" presName="parentText" presStyleLbl="node1" presStyleIdx="0" presStyleCnt="4">
        <dgm:presLayoutVars>
          <dgm:chMax val="0"/>
          <dgm:bulletEnabled val="1"/>
        </dgm:presLayoutVars>
      </dgm:prSet>
      <dgm:spPr/>
    </dgm:pt>
    <dgm:pt modelId="{52D88F53-0A19-4BA0-9795-89E096A6BE1E}" type="pres">
      <dgm:prSet presAssocID="{A55CBF41-F855-4B84-AA67-B8A6A6209CDA}" presName="negativeSpace" presStyleCnt="0"/>
      <dgm:spPr/>
    </dgm:pt>
    <dgm:pt modelId="{5A8A02C4-5258-48CC-8A99-D1E22273D05F}" type="pres">
      <dgm:prSet presAssocID="{A55CBF41-F855-4B84-AA67-B8A6A6209CDA}" presName="childText" presStyleLbl="conFgAcc1" presStyleIdx="0" presStyleCnt="4">
        <dgm:presLayoutVars>
          <dgm:bulletEnabled val="1"/>
        </dgm:presLayoutVars>
      </dgm:prSet>
      <dgm:spPr/>
    </dgm:pt>
    <dgm:pt modelId="{296A3B07-87DC-4383-AD70-E5FBED5EF848}" type="pres">
      <dgm:prSet presAssocID="{0966BE95-0B16-42B1-A71D-183A4F4BCBF4}" presName="spaceBetweenRectangles" presStyleCnt="0"/>
      <dgm:spPr/>
    </dgm:pt>
    <dgm:pt modelId="{7A58D3C1-E62F-43D0-80FF-A756DF7B511B}" type="pres">
      <dgm:prSet presAssocID="{A2F56889-99D0-4328-A88E-ED7D2D9BC634}" presName="parentLin" presStyleCnt="0"/>
      <dgm:spPr/>
    </dgm:pt>
    <dgm:pt modelId="{CBFC6425-8C3A-4B8C-A038-3F0E325F6BC0}" type="pres">
      <dgm:prSet presAssocID="{A2F56889-99D0-4328-A88E-ED7D2D9BC634}" presName="parentLeftMargin" presStyleLbl="node1" presStyleIdx="0" presStyleCnt="4"/>
      <dgm:spPr/>
    </dgm:pt>
    <dgm:pt modelId="{C704FCC8-FA6B-4F43-B6A0-6F83330F508C}" type="pres">
      <dgm:prSet presAssocID="{A2F56889-99D0-4328-A88E-ED7D2D9BC634}" presName="parentText" presStyleLbl="node1" presStyleIdx="1" presStyleCnt="4">
        <dgm:presLayoutVars>
          <dgm:chMax val="0"/>
          <dgm:bulletEnabled val="1"/>
        </dgm:presLayoutVars>
      </dgm:prSet>
      <dgm:spPr/>
    </dgm:pt>
    <dgm:pt modelId="{3425BF62-C92D-41C6-A471-C9A0C5768BD6}" type="pres">
      <dgm:prSet presAssocID="{A2F56889-99D0-4328-A88E-ED7D2D9BC634}" presName="negativeSpace" presStyleCnt="0"/>
      <dgm:spPr/>
    </dgm:pt>
    <dgm:pt modelId="{C4C78268-40DF-4567-BE16-29E8BE7112B5}" type="pres">
      <dgm:prSet presAssocID="{A2F56889-99D0-4328-A88E-ED7D2D9BC634}" presName="childText" presStyleLbl="conFgAcc1" presStyleIdx="1" presStyleCnt="4">
        <dgm:presLayoutVars>
          <dgm:bulletEnabled val="1"/>
        </dgm:presLayoutVars>
      </dgm:prSet>
      <dgm:spPr/>
    </dgm:pt>
    <dgm:pt modelId="{51E96B55-31D6-4D63-86D7-48A9634591ED}" type="pres">
      <dgm:prSet presAssocID="{D1A7224A-92AB-4E51-B927-0C8AFF12674C}" presName="spaceBetweenRectangles" presStyleCnt="0"/>
      <dgm:spPr/>
    </dgm:pt>
    <dgm:pt modelId="{B8D52AA9-558E-4828-8B6E-9A18D546C51E}" type="pres">
      <dgm:prSet presAssocID="{2D5D2E8F-7903-470C-9B05-1DADE1AF1516}" presName="parentLin" presStyleCnt="0"/>
      <dgm:spPr/>
    </dgm:pt>
    <dgm:pt modelId="{5EB790DC-21C5-4EB4-8D0A-B16C76478476}" type="pres">
      <dgm:prSet presAssocID="{2D5D2E8F-7903-470C-9B05-1DADE1AF1516}" presName="parentLeftMargin" presStyleLbl="node1" presStyleIdx="1" presStyleCnt="4"/>
      <dgm:spPr/>
    </dgm:pt>
    <dgm:pt modelId="{39EF6A4A-18B9-4085-AFD3-C926D418F765}" type="pres">
      <dgm:prSet presAssocID="{2D5D2E8F-7903-470C-9B05-1DADE1AF1516}" presName="parentText" presStyleLbl="node1" presStyleIdx="2" presStyleCnt="4">
        <dgm:presLayoutVars>
          <dgm:chMax val="0"/>
          <dgm:bulletEnabled val="1"/>
        </dgm:presLayoutVars>
      </dgm:prSet>
      <dgm:spPr/>
    </dgm:pt>
    <dgm:pt modelId="{0D74D90A-9542-476C-89BC-B49C954D1D89}" type="pres">
      <dgm:prSet presAssocID="{2D5D2E8F-7903-470C-9B05-1DADE1AF1516}" presName="negativeSpace" presStyleCnt="0"/>
      <dgm:spPr/>
    </dgm:pt>
    <dgm:pt modelId="{C42061A8-84B8-485E-B308-561E391378C9}" type="pres">
      <dgm:prSet presAssocID="{2D5D2E8F-7903-470C-9B05-1DADE1AF1516}" presName="childText" presStyleLbl="conFgAcc1" presStyleIdx="2" presStyleCnt="4">
        <dgm:presLayoutVars>
          <dgm:bulletEnabled val="1"/>
        </dgm:presLayoutVars>
      </dgm:prSet>
      <dgm:spPr/>
    </dgm:pt>
    <dgm:pt modelId="{21C0D364-0A41-4D38-98B0-5590CCBD943A}" type="pres">
      <dgm:prSet presAssocID="{911ED2AF-108E-406A-9F11-C245BE0748E5}" presName="spaceBetweenRectangles" presStyleCnt="0"/>
      <dgm:spPr/>
    </dgm:pt>
    <dgm:pt modelId="{4E242D20-48C2-4B96-BB05-3BD55EEA8E2B}" type="pres">
      <dgm:prSet presAssocID="{F8694729-C01B-47E4-9BA6-93B4146F49BA}" presName="parentLin" presStyleCnt="0"/>
      <dgm:spPr/>
    </dgm:pt>
    <dgm:pt modelId="{AE3B793F-7E4A-4478-878A-10899FE5EE3F}" type="pres">
      <dgm:prSet presAssocID="{F8694729-C01B-47E4-9BA6-93B4146F49BA}" presName="parentLeftMargin" presStyleLbl="node1" presStyleIdx="2" presStyleCnt="4"/>
      <dgm:spPr/>
    </dgm:pt>
    <dgm:pt modelId="{FCD105EB-9A87-4AD6-82C9-352CCD12F8A8}" type="pres">
      <dgm:prSet presAssocID="{F8694729-C01B-47E4-9BA6-93B4146F49BA}" presName="parentText" presStyleLbl="node1" presStyleIdx="3" presStyleCnt="4">
        <dgm:presLayoutVars>
          <dgm:chMax val="0"/>
          <dgm:bulletEnabled val="1"/>
        </dgm:presLayoutVars>
      </dgm:prSet>
      <dgm:spPr/>
    </dgm:pt>
    <dgm:pt modelId="{DF8FF295-AF48-4520-9E6D-E3CCD9FD8CC6}" type="pres">
      <dgm:prSet presAssocID="{F8694729-C01B-47E4-9BA6-93B4146F49BA}" presName="negativeSpace" presStyleCnt="0"/>
      <dgm:spPr/>
    </dgm:pt>
    <dgm:pt modelId="{9819E8C9-569B-4ADB-AC3F-D9D2788C08A7}" type="pres">
      <dgm:prSet presAssocID="{F8694729-C01B-47E4-9BA6-93B4146F49BA}" presName="childText" presStyleLbl="conFgAcc1" presStyleIdx="3" presStyleCnt="4">
        <dgm:presLayoutVars>
          <dgm:bulletEnabled val="1"/>
        </dgm:presLayoutVars>
      </dgm:prSet>
      <dgm:spPr/>
    </dgm:pt>
  </dgm:ptLst>
  <dgm:cxnLst>
    <dgm:cxn modelId="{8EDA9813-DDCE-42A4-A7E7-5D9426832AE6}" type="presOf" srcId="{A2F56889-99D0-4328-A88E-ED7D2D9BC634}" destId="{CBFC6425-8C3A-4B8C-A038-3F0E325F6BC0}" srcOrd="0" destOrd="0" presId="urn:microsoft.com/office/officeart/2005/8/layout/list1"/>
    <dgm:cxn modelId="{309F4238-C765-42F4-B8F8-C1AEBDF59348}" srcId="{CA710E5D-FFA5-4F0C-87BF-DCF653629FBE}" destId="{A55CBF41-F855-4B84-AA67-B8A6A6209CDA}" srcOrd="0" destOrd="0" parTransId="{2B313960-442D-4440-B15A-562DFC3530A3}" sibTransId="{0966BE95-0B16-42B1-A71D-183A4F4BCBF4}"/>
    <dgm:cxn modelId="{F84A9164-FC48-4D17-A5D9-F0F57AFA1496}" type="presOf" srcId="{CA710E5D-FFA5-4F0C-87BF-DCF653629FBE}" destId="{20C7537A-0977-4203-822B-859ECD85E952}" srcOrd="0" destOrd="0" presId="urn:microsoft.com/office/officeart/2005/8/layout/list1"/>
    <dgm:cxn modelId="{90D71488-0826-4B0B-9E55-CED3902E7882}" type="presOf" srcId="{F8694729-C01B-47E4-9BA6-93B4146F49BA}" destId="{AE3B793F-7E4A-4478-878A-10899FE5EE3F}" srcOrd="0" destOrd="0" presId="urn:microsoft.com/office/officeart/2005/8/layout/list1"/>
    <dgm:cxn modelId="{1DED8F94-70E5-43DA-BFE0-C442E73EED73}" srcId="{CA710E5D-FFA5-4F0C-87BF-DCF653629FBE}" destId="{2D5D2E8F-7903-470C-9B05-1DADE1AF1516}" srcOrd="2" destOrd="0" parTransId="{B4123F03-A168-4104-99C4-7C57F5E74ECE}" sibTransId="{911ED2AF-108E-406A-9F11-C245BE0748E5}"/>
    <dgm:cxn modelId="{EAC4EC9B-FD5B-4AE9-BB1B-024376F906F8}" type="presOf" srcId="{A55CBF41-F855-4B84-AA67-B8A6A6209CDA}" destId="{CA028F76-23A2-40FB-92C2-EDBB2457ABF2}" srcOrd="1" destOrd="0" presId="urn:microsoft.com/office/officeart/2005/8/layout/list1"/>
    <dgm:cxn modelId="{F86B3CAA-1E12-4365-ADC1-B42B239A000E}" type="presOf" srcId="{2D5D2E8F-7903-470C-9B05-1DADE1AF1516}" destId="{5EB790DC-21C5-4EB4-8D0A-B16C76478476}" srcOrd="0" destOrd="0" presId="urn:microsoft.com/office/officeart/2005/8/layout/list1"/>
    <dgm:cxn modelId="{15FB40BE-C0B4-4291-A006-8EF5D7B4A2D1}" srcId="{CA710E5D-FFA5-4F0C-87BF-DCF653629FBE}" destId="{F8694729-C01B-47E4-9BA6-93B4146F49BA}" srcOrd="3" destOrd="0" parTransId="{5FF53836-1835-4850-BCD7-FBF4A65AEC23}" sibTransId="{0E5D1BED-874D-40A5-BBC2-95F323F0BD7E}"/>
    <dgm:cxn modelId="{DBD7ACDA-6117-46C5-A50E-ED0EF5BBFB4B}" type="presOf" srcId="{F8694729-C01B-47E4-9BA6-93B4146F49BA}" destId="{FCD105EB-9A87-4AD6-82C9-352CCD12F8A8}" srcOrd="1" destOrd="0" presId="urn:microsoft.com/office/officeart/2005/8/layout/list1"/>
    <dgm:cxn modelId="{421D6DDF-941C-4A91-A4BB-0E4C223F1E3E}" srcId="{CA710E5D-FFA5-4F0C-87BF-DCF653629FBE}" destId="{A2F56889-99D0-4328-A88E-ED7D2D9BC634}" srcOrd="1" destOrd="0" parTransId="{2FAC88E4-A39C-4686-AB47-BA7ABAE4309A}" sibTransId="{D1A7224A-92AB-4E51-B927-0C8AFF12674C}"/>
    <dgm:cxn modelId="{B39F08E0-C51E-4BAA-B847-4C23AC7C2F4D}" type="presOf" srcId="{2D5D2E8F-7903-470C-9B05-1DADE1AF1516}" destId="{39EF6A4A-18B9-4085-AFD3-C926D418F765}" srcOrd="1" destOrd="0" presId="urn:microsoft.com/office/officeart/2005/8/layout/list1"/>
    <dgm:cxn modelId="{9B8DA0F7-D63C-4E53-9728-D09549846FDA}" type="presOf" srcId="{A55CBF41-F855-4B84-AA67-B8A6A6209CDA}" destId="{F69FD684-6B42-45AD-99D1-672224B39E7B}" srcOrd="0" destOrd="0" presId="urn:microsoft.com/office/officeart/2005/8/layout/list1"/>
    <dgm:cxn modelId="{1F62F3FD-DC02-4398-AB85-2A84E4B4E6B0}" type="presOf" srcId="{A2F56889-99D0-4328-A88E-ED7D2D9BC634}" destId="{C704FCC8-FA6B-4F43-B6A0-6F83330F508C}" srcOrd="1" destOrd="0" presId="urn:microsoft.com/office/officeart/2005/8/layout/list1"/>
    <dgm:cxn modelId="{9666AB62-0070-45FD-A2AF-5FB485CE30BA}" type="presParOf" srcId="{20C7537A-0977-4203-822B-859ECD85E952}" destId="{123DA79F-24F6-4B31-8624-6B7028DB09EA}" srcOrd="0" destOrd="0" presId="urn:microsoft.com/office/officeart/2005/8/layout/list1"/>
    <dgm:cxn modelId="{93381121-CBFE-4C59-A354-EBCC2A5EF0E3}" type="presParOf" srcId="{123DA79F-24F6-4B31-8624-6B7028DB09EA}" destId="{F69FD684-6B42-45AD-99D1-672224B39E7B}" srcOrd="0" destOrd="0" presId="urn:microsoft.com/office/officeart/2005/8/layout/list1"/>
    <dgm:cxn modelId="{3C8F4988-C37E-46D5-B3E9-9038DE51E7C3}" type="presParOf" srcId="{123DA79F-24F6-4B31-8624-6B7028DB09EA}" destId="{CA028F76-23A2-40FB-92C2-EDBB2457ABF2}" srcOrd="1" destOrd="0" presId="urn:microsoft.com/office/officeart/2005/8/layout/list1"/>
    <dgm:cxn modelId="{59B29E3D-DBD1-44E5-AE23-9E3C1BEA2695}" type="presParOf" srcId="{20C7537A-0977-4203-822B-859ECD85E952}" destId="{52D88F53-0A19-4BA0-9795-89E096A6BE1E}" srcOrd="1" destOrd="0" presId="urn:microsoft.com/office/officeart/2005/8/layout/list1"/>
    <dgm:cxn modelId="{4CE5E963-8DC5-4824-BD6F-8B89D1A47680}" type="presParOf" srcId="{20C7537A-0977-4203-822B-859ECD85E952}" destId="{5A8A02C4-5258-48CC-8A99-D1E22273D05F}" srcOrd="2" destOrd="0" presId="urn:microsoft.com/office/officeart/2005/8/layout/list1"/>
    <dgm:cxn modelId="{EE3FEBFE-99BD-4454-AB05-A39B8C576726}" type="presParOf" srcId="{20C7537A-0977-4203-822B-859ECD85E952}" destId="{296A3B07-87DC-4383-AD70-E5FBED5EF848}" srcOrd="3" destOrd="0" presId="urn:microsoft.com/office/officeart/2005/8/layout/list1"/>
    <dgm:cxn modelId="{6C09BFF2-8216-422D-9D94-9FFBB561CBD8}" type="presParOf" srcId="{20C7537A-0977-4203-822B-859ECD85E952}" destId="{7A58D3C1-E62F-43D0-80FF-A756DF7B511B}" srcOrd="4" destOrd="0" presId="urn:microsoft.com/office/officeart/2005/8/layout/list1"/>
    <dgm:cxn modelId="{2280885C-6F8D-48E2-B962-71898660FF1F}" type="presParOf" srcId="{7A58D3C1-E62F-43D0-80FF-A756DF7B511B}" destId="{CBFC6425-8C3A-4B8C-A038-3F0E325F6BC0}" srcOrd="0" destOrd="0" presId="urn:microsoft.com/office/officeart/2005/8/layout/list1"/>
    <dgm:cxn modelId="{C14B6424-6CCB-4951-81FC-D1FE11C17DC6}" type="presParOf" srcId="{7A58D3C1-E62F-43D0-80FF-A756DF7B511B}" destId="{C704FCC8-FA6B-4F43-B6A0-6F83330F508C}" srcOrd="1" destOrd="0" presId="urn:microsoft.com/office/officeart/2005/8/layout/list1"/>
    <dgm:cxn modelId="{0B64BAC8-46CB-4118-A895-348849D97740}" type="presParOf" srcId="{20C7537A-0977-4203-822B-859ECD85E952}" destId="{3425BF62-C92D-41C6-A471-C9A0C5768BD6}" srcOrd="5" destOrd="0" presId="urn:microsoft.com/office/officeart/2005/8/layout/list1"/>
    <dgm:cxn modelId="{817D749D-9996-45B9-A43E-865CC07F494B}" type="presParOf" srcId="{20C7537A-0977-4203-822B-859ECD85E952}" destId="{C4C78268-40DF-4567-BE16-29E8BE7112B5}" srcOrd="6" destOrd="0" presId="urn:microsoft.com/office/officeart/2005/8/layout/list1"/>
    <dgm:cxn modelId="{2A196BD0-B76F-4832-85E3-DAF36976CFE2}" type="presParOf" srcId="{20C7537A-0977-4203-822B-859ECD85E952}" destId="{51E96B55-31D6-4D63-86D7-48A9634591ED}" srcOrd="7" destOrd="0" presId="urn:microsoft.com/office/officeart/2005/8/layout/list1"/>
    <dgm:cxn modelId="{B2D4F2C4-2FEB-4496-9DBF-A25C486B6A8A}" type="presParOf" srcId="{20C7537A-0977-4203-822B-859ECD85E952}" destId="{B8D52AA9-558E-4828-8B6E-9A18D546C51E}" srcOrd="8" destOrd="0" presId="urn:microsoft.com/office/officeart/2005/8/layout/list1"/>
    <dgm:cxn modelId="{AAC890B6-B6F6-459E-BE50-E816071559BA}" type="presParOf" srcId="{B8D52AA9-558E-4828-8B6E-9A18D546C51E}" destId="{5EB790DC-21C5-4EB4-8D0A-B16C76478476}" srcOrd="0" destOrd="0" presId="urn:microsoft.com/office/officeart/2005/8/layout/list1"/>
    <dgm:cxn modelId="{878C015D-BA6B-4FFF-9F24-4E75525761AE}" type="presParOf" srcId="{B8D52AA9-558E-4828-8B6E-9A18D546C51E}" destId="{39EF6A4A-18B9-4085-AFD3-C926D418F765}" srcOrd="1" destOrd="0" presId="urn:microsoft.com/office/officeart/2005/8/layout/list1"/>
    <dgm:cxn modelId="{59E99867-1029-4247-9EC8-B475369CCB6E}" type="presParOf" srcId="{20C7537A-0977-4203-822B-859ECD85E952}" destId="{0D74D90A-9542-476C-89BC-B49C954D1D89}" srcOrd="9" destOrd="0" presId="urn:microsoft.com/office/officeart/2005/8/layout/list1"/>
    <dgm:cxn modelId="{29393915-F1E2-44C7-A6CD-1284288ADAF2}" type="presParOf" srcId="{20C7537A-0977-4203-822B-859ECD85E952}" destId="{C42061A8-84B8-485E-B308-561E391378C9}" srcOrd="10" destOrd="0" presId="urn:microsoft.com/office/officeart/2005/8/layout/list1"/>
    <dgm:cxn modelId="{FF0346C1-78F0-44B5-ABC6-356B22D6D495}" type="presParOf" srcId="{20C7537A-0977-4203-822B-859ECD85E952}" destId="{21C0D364-0A41-4D38-98B0-5590CCBD943A}" srcOrd="11" destOrd="0" presId="urn:microsoft.com/office/officeart/2005/8/layout/list1"/>
    <dgm:cxn modelId="{0153A091-5E59-48E7-98F2-5EDBE1970277}" type="presParOf" srcId="{20C7537A-0977-4203-822B-859ECD85E952}" destId="{4E242D20-48C2-4B96-BB05-3BD55EEA8E2B}" srcOrd="12" destOrd="0" presId="urn:microsoft.com/office/officeart/2005/8/layout/list1"/>
    <dgm:cxn modelId="{F93A5FFF-99A5-466B-9071-4817EF625F97}" type="presParOf" srcId="{4E242D20-48C2-4B96-BB05-3BD55EEA8E2B}" destId="{AE3B793F-7E4A-4478-878A-10899FE5EE3F}" srcOrd="0" destOrd="0" presId="urn:microsoft.com/office/officeart/2005/8/layout/list1"/>
    <dgm:cxn modelId="{C81BF3DC-F76D-47BB-B01E-F3C8E35AEEE2}" type="presParOf" srcId="{4E242D20-48C2-4B96-BB05-3BD55EEA8E2B}" destId="{FCD105EB-9A87-4AD6-82C9-352CCD12F8A8}" srcOrd="1" destOrd="0" presId="urn:microsoft.com/office/officeart/2005/8/layout/list1"/>
    <dgm:cxn modelId="{838FC548-17E2-4CA9-8AD1-9558BEA7B8FB}" type="presParOf" srcId="{20C7537A-0977-4203-822B-859ECD85E952}" destId="{DF8FF295-AF48-4520-9E6D-E3CCD9FD8CC6}" srcOrd="13" destOrd="0" presId="urn:microsoft.com/office/officeart/2005/8/layout/list1"/>
    <dgm:cxn modelId="{D3417FB6-06FB-4907-A744-9E593A2FB552}" type="presParOf" srcId="{20C7537A-0977-4203-822B-859ECD85E952}" destId="{9819E8C9-569B-4ADB-AC3F-D9D2788C08A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710E5D-FFA5-4F0C-87BF-DCF653629FB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55CBF41-F855-4B84-AA67-B8A6A6209CDA}">
      <dgm:prSet/>
      <dgm:spPr/>
      <dgm:t>
        <a:bodyPr/>
        <a:lstStyle/>
        <a:p>
          <a:r>
            <a:rPr lang="en-GB"/>
            <a:t>a 1960s</a:t>
          </a:r>
          <a:endParaRPr lang="en-US"/>
        </a:p>
      </dgm:t>
    </dgm:pt>
    <dgm:pt modelId="{2B313960-442D-4440-B15A-562DFC3530A3}" type="parTrans" cxnId="{309F4238-C765-42F4-B8F8-C1AEBDF59348}">
      <dgm:prSet/>
      <dgm:spPr/>
      <dgm:t>
        <a:bodyPr/>
        <a:lstStyle/>
        <a:p>
          <a:endParaRPr lang="en-US"/>
        </a:p>
      </dgm:t>
    </dgm:pt>
    <dgm:pt modelId="{0966BE95-0B16-42B1-A71D-183A4F4BCBF4}" type="sibTrans" cxnId="{309F4238-C765-42F4-B8F8-C1AEBDF59348}">
      <dgm:prSet/>
      <dgm:spPr/>
      <dgm:t>
        <a:bodyPr/>
        <a:lstStyle/>
        <a:p>
          <a:endParaRPr lang="en-US"/>
        </a:p>
      </dgm:t>
    </dgm:pt>
    <dgm:pt modelId="{A2F56889-99D0-4328-A88E-ED7D2D9BC634}">
      <dgm:prSet/>
      <dgm:spPr/>
      <dgm:t>
        <a:bodyPr/>
        <a:lstStyle/>
        <a:p>
          <a:r>
            <a:rPr lang="en-GB"/>
            <a:t>b 1980s</a:t>
          </a:r>
          <a:endParaRPr lang="en-US"/>
        </a:p>
      </dgm:t>
    </dgm:pt>
    <dgm:pt modelId="{2FAC88E4-A39C-4686-AB47-BA7ABAE4309A}" type="parTrans" cxnId="{421D6DDF-941C-4A91-A4BB-0E4C223F1E3E}">
      <dgm:prSet/>
      <dgm:spPr/>
      <dgm:t>
        <a:bodyPr/>
        <a:lstStyle/>
        <a:p>
          <a:endParaRPr lang="en-US"/>
        </a:p>
      </dgm:t>
    </dgm:pt>
    <dgm:pt modelId="{D1A7224A-92AB-4E51-B927-0C8AFF12674C}" type="sibTrans" cxnId="{421D6DDF-941C-4A91-A4BB-0E4C223F1E3E}">
      <dgm:prSet/>
      <dgm:spPr/>
      <dgm:t>
        <a:bodyPr/>
        <a:lstStyle/>
        <a:p>
          <a:endParaRPr lang="en-US"/>
        </a:p>
      </dgm:t>
    </dgm:pt>
    <dgm:pt modelId="{2D5D2E8F-7903-470C-9B05-1DADE1AF1516}">
      <dgm:prSet/>
      <dgm:spPr/>
      <dgm:t>
        <a:bodyPr/>
        <a:lstStyle/>
        <a:p>
          <a:r>
            <a:rPr lang="en-GB"/>
            <a:t>c 1990s</a:t>
          </a:r>
          <a:endParaRPr lang="en-US"/>
        </a:p>
      </dgm:t>
    </dgm:pt>
    <dgm:pt modelId="{B4123F03-A168-4104-99C4-7C57F5E74ECE}" type="parTrans" cxnId="{1DED8F94-70E5-43DA-BFE0-C442E73EED73}">
      <dgm:prSet/>
      <dgm:spPr/>
      <dgm:t>
        <a:bodyPr/>
        <a:lstStyle/>
        <a:p>
          <a:endParaRPr lang="en-US"/>
        </a:p>
      </dgm:t>
    </dgm:pt>
    <dgm:pt modelId="{911ED2AF-108E-406A-9F11-C245BE0748E5}" type="sibTrans" cxnId="{1DED8F94-70E5-43DA-BFE0-C442E73EED73}">
      <dgm:prSet/>
      <dgm:spPr/>
      <dgm:t>
        <a:bodyPr/>
        <a:lstStyle/>
        <a:p>
          <a:endParaRPr lang="en-US"/>
        </a:p>
      </dgm:t>
    </dgm:pt>
    <dgm:pt modelId="{F8694729-C01B-47E4-9BA6-93B4146F49BA}">
      <dgm:prSet/>
      <dgm:spPr/>
      <dgm:t>
        <a:bodyPr/>
        <a:lstStyle/>
        <a:p>
          <a:r>
            <a:rPr lang="en-GB"/>
            <a:t>d 2000s</a:t>
          </a:r>
          <a:endParaRPr lang="en-US"/>
        </a:p>
      </dgm:t>
    </dgm:pt>
    <dgm:pt modelId="{5FF53836-1835-4850-BCD7-FBF4A65AEC23}" type="parTrans" cxnId="{15FB40BE-C0B4-4291-A006-8EF5D7B4A2D1}">
      <dgm:prSet/>
      <dgm:spPr/>
      <dgm:t>
        <a:bodyPr/>
        <a:lstStyle/>
        <a:p>
          <a:endParaRPr lang="en-US"/>
        </a:p>
      </dgm:t>
    </dgm:pt>
    <dgm:pt modelId="{0E5D1BED-874D-40A5-BBC2-95F323F0BD7E}" type="sibTrans" cxnId="{15FB40BE-C0B4-4291-A006-8EF5D7B4A2D1}">
      <dgm:prSet/>
      <dgm:spPr/>
      <dgm:t>
        <a:bodyPr/>
        <a:lstStyle/>
        <a:p>
          <a:endParaRPr lang="en-US"/>
        </a:p>
      </dgm:t>
    </dgm:pt>
    <dgm:pt modelId="{10C4B0F5-8E14-440D-9127-5047285310A3}" type="pres">
      <dgm:prSet presAssocID="{CA710E5D-FFA5-4F0C-87BF-DCF653629FBE}" presName="linear" presStyleCnt="0">
        <dgm:presLayoutVars>
          <dgm:dir/>
          <dgm:animLvl val="lvl"/>
          <dgm:resizeHandles val="exact"/>
        </dgm:presLayoutVars>
      </dgm:prSet>
      <dgm:spPr/>
    </dgm:pt>
    <dgm:pt modelId="{12AD3F4A-84CF-456D-9D58-BCE5973958A2}" type="pres">
      <dgm:prSet presAssocID="{A55CBF41-F855-4B84-AA67-B8A6A6209CDA}" presName="parentLin" presStyleCnt="0"/>
      <dgm:spPr/>
    </dgm:pt>
    <dgm:pt modelId="{1632AFA8-B0F4-4AE4-BD2E-43BFE8D687E1}" type="pres">
      <dgm:prSet presAssocID="{A55CBF41-F855-4B84-AA67-B8A6A6209CDA}" presName="parentLeftMargin" presStyleLbl="node1" presStyleIdx="0" presStyleCnt="4"/>
      <dgm:spPr/>
    </dgm:pt>
    <dgm:pt modelId="{C1DEFCBD-2E2F-4415-ADD5-889E4BBE7A26}" type="pres">
      <dgm:prSet presAssocID="{A55CBF41-F855-4B84-AA67-B8A6A6209CDA}" presName="parentText" presStyleLbl="node1" presStyleIdx="0" presStyleCnt="4">
        <dgm:presLayoutVars>
          <dgm:chMax val="0"/>
          <dgm:bulletEnabled val="1"/>
        </dgm:presLayoutVars>
      </dgm:prSet>
      <dgm:spPr/>
    </dgm:pt>
    <dgm:pt modelId="{7CAC1CE9-B344-474A-B4EB-A7B0BD6F11EB}" type="pres">
      <dgm:prSet presAssocID="{A55CBF41-F855-4B84-AA67-B8A6A6209CDA}" presName="negativeSpace" presStyleCnt="0"/>
      <dgm:spPr/>
    </dgm:pt>
    <dgm:pt modelId="{171AB354-0C54-4BF3-8F35-E647A95DD127}" type="pres">
      <dgm:prSet presAssocID="{A55CBF41-F855-4B84-AA67-B8A6A6209CDA}" presName="childText" presStyleLbl="conFgAcc1" presStyleIdx="0" presStyleCnt="4">
        <dgm:presLayoutVars>
          <dgm:bulletEnabled val="1"/>
        </dgm:presLayoutVars>
      </dgm:prSet>
      <dgm:spPr/>
    </dgm:pt>
    <dgm:pt modelId="{332786FB-FB9F-41F3-B81C-2FE39AEB9325}" type="pres">
      <dgm:prSet presAssocID="{0966BE95-0B16-42B1-A71D-183A4F4BCBF4}" presName="spaceBetweenRectangles" presStyleCnt="0"/>
      <dgm:spPr/>
    </dgm:pt>
    <dgm:pt modelId="{3496E0D8-B657-4831-83D9-BE882E112571}" type="pres">
      <dgm:prSet presAssocID="{A2F56889-99D0-4328-A88E-ED7D2D9BC634}" presName="parentLin" presStyleCnt="0"/>
      <dgm:spPr/>
    </dgm:pt>
    <dgm:pt modelId="{A5023D95-42EE-4839-BECE-EC152D31B6AD}" type="pres">
      <dgm:prSet presAssocID="{A2F56889-99D0-4328-A88E-ED7D2D9BC634}" presName="parentLeftMargin" presStyleLbl="node1" presStyleIdx="0" presStyleCnt="4"/>
      <dgm:spPr/>
    </dgm:pt>
    <dgm:pt modelId="{216D1657-E775-4638-8397-989957D85501}" type="pres">
      <dgm:prSet presAssocID="{A2F56889-99D0-4328-A88E-ED7D2D9BC634}" presName="parentText" presStyleLbl="node1" presStyleIdx="1" presStyleCnt="4">
        <dgm:presLayoutVars>
          <dgm:chMax val="0"/>
          <dgm:bulletEnabled val="1"/>
        </dgm:presLayoutVars>
      </dgm:prSet>
      <dgm:spPr/>
    </dgm:pt>
    <dgm:pt modelId="{6FCC497A-FA0C-4DD1-9166-4086F97B5034}" type="pres">
      <dgm:prSet presAssocID="{A2F56889-99D0-4328-A88E-ED7D2D9BC634}" presName="negativeSpace" presStyleCnt="0"/>
      <dgm:spPr/>
    </dgm:pt>
    <dgm:pt modelId="{9894553A-6BF4-4ADC-B67A-ECA98CCD46D3}" type="pres">
      <dgm:prSet presAssocID="{A2F56889-99D0-4328-A88E-ED7D2D9BC634}" presName="childText" presStyleLbl="conFgAcc1" presStyleIdx="1" presStyleCnt="4">
        <dgm:presLayoutVars>
          <dgm:bulletEnabled val="1"/>
        </dgm:presLayoutVars>
      </dgm:prSet>
      <dgm:spPr/>
    </dgm:pt>
    <dgm:pt modelId="{86BD4E99-6B70-4F54-9CAA-814BBF82BAD1}" type="pres">
      <dgm:prSet presAssocID="{D1A7224A-92AB-4E51-B927-0C8AFF12674C}" presName="spaceBetweenRectangles" presStyleCnt="0"/>
      <dgm:spPr/>
    </dgm:pt>
    <dgm:pt modelId="{9C72DFDA-B838-4905-929B-008949F40825}" type="pres">
      <dgm:prSet presAssocID="{2D5D2E8F-7903-470C-9B05-1DADE1AF1516}" presName="parentLin" presStyleCnt="0"/>
      <dgm:spPr/>
    </dgm:pt>
    <dgm:pt modelId="{2E8C947A-29D7-41D4-9C05-E8C7968E3A98}" type="pres">
      <dgm:prSet presAssocID="{2D5D2E8F-7903-470C-9B05-1DADE1AF1516}" presName="parentLeftMargin" presStyleLbl="node1" presStyleIdx="1" presStyleCnt="4"/>
      <dgm:spPr/>
    </dgm:pt>
    <dgm:pt modelId="{03C536B7-B6AE-4C45-ABEB-051C947EFFC7}" type="pres">
      <dgm:prSet presAssocID="{2D5D2E8F-7903-470C-9B05-1DADE1AF1516}" presName="parentText" presStyleLbl="node1" presStyleIdx="2" presStyleCnt="4">
        <dgm:presLayoutVars>
          <dgm:chMax val="0"/>
          <dgm:bulletEnabled val="1"/>
        </dgm:presLayoutVars>
      </dgm:prSet>
      <dgm:spPr/>
    </dgm:pt>
    <dgm:pt modelId="{11CD8C5E-8D63-4FFC-A43D-EE3089401755}" type="pres">
      <dgm:prSet presAssocID="{2D5D2E8F-7903-470C-9B05-1DADE1AF1516}" presName="negativeSpace" presStyleCnt="0"/>
      <dgm:spPr/>
    </dgm:pt>
    <dgm:pt modelId="{6F4ECA2A-8DAB-4AF8-819C-FDEB12124994}" type="pres">
      <dgm:prSet presAssocID="{2D5D2E8F-7903-470C-9B05-1DADE1AF1516}" presName="childText" presStyleLbl="conFgAcc1" presStyleIdx="2" presStyleCnt="4">
        <dgm:presLayoutVars>
          <dgm:bulletEnabled val="1"/>
        </dgm:presLayoutVars>
      </dgm:prSet>
      <dgm:spPr/>
    </dgm:pt>
    <dgm:pt modelId="{82DE4739-D962-4E38-9B93-D5ED9247540C}" type="pres">
      <dgm:prSet presAssocID="{911ED2AF-108E-406A-9F11-C245BE0748E5}" presName="spaceBetweenRectangles" presStyleCnt="0"/>
      <dgm:spPr/>
    </dgm:pt>
    <dgm:pt modelId="{632FA979-987F-4345-975A-17D0105E190F}" type="pres">
      <dgm:prSet presAssocID="{F8694729-C01B-47E4-9BA6-93B4146F49BA}" presName="parentLin" presStyleCnt="0"/>
      <dgm:spPr/>
    </dgm:pt>
    <dgm:pt modelId="{0B08B2E7-A7F6-48C1-86AA-8AB2B4BE8BB1}" type="pres">
      <dgm:prSet presAssocID="{F8694729-C01B-47E4-9BA6-93B4146F49BA}" presName="parentLeftMargin" presStyleLbl="node1" presStyleIdx="2" presStyleCnt="4"/>
      <dgm:spPr/>
    </dgm:pt>
    <dgm:pt modelId="{04430E77-135D-4A69-B18B-EA0CCAEF827A}" type="pres">
      <dgm:prSet presAssocID="{F8694729-C01B-47E4-9BA6-93B4146F49BA}" presName="parentText" presStyleLbl="node1" presStyleIdx="3" presStyleCnt="4">
        <dgm:presLayoutVars>
          <dgm:chMax val="0"/>
          <dgm:bulletEnabled val="1"/>
        </dgm:presLayoutVars>
      </dgm:prSet>
      <dgm:spPr/>
    </dgm:pt>
    <dgm:pt modelId="{15D51BB8-FF17-41A4-969D-1616A272A988}" type="pres">
      <dgm:prSet presAssocID="{F8694729-C01B-47E4-9BA6-93B4146F49BA}" presName="negativeSpace" presStyleCnt="0"/>
      <dgm:spPr/>
    </dgm:pt>
    <dgm:pt modelId="{BD758450-EE72-4C9F-8D53-DEB0AD62F5A8}" type="pres">
      <dgm:prSet presAssocID="{F8694729-C01B-47E4-9BA6-93B4146F49BA}" presName="childText" presStyleLbl="conFgAcc1" presStyleIdx="3" presStyleCnt="4">
        <dgm:presLayoutVars>
          <dgm:bulletEnabled val="1"/>
        </dgm:presLayoutVars>
      </dgm:prSet>
      <dgm:spPr/>
    </dgm:pt>
  </dgm:ptLst>
  <dgm:cxnLst>
    <dgm:cxn modelId="{6B4AED0D-63EA-4320-9FE9-B3ADFE479AD5}" type="presOf" srcId="{A2F56889-99D0-4328-A88E-ED7D2D9BC634}" destId="{216D1657-E775-4638-8397-989957D85501}" srcOrd="1" destOrd="0" presId="urn:microsoft.com/office/officeart/2005/8/layout/list1"/>
    <dgm:cxn modelId="{9E10FB15-6EC8-4F40-BF9E-58E29350433B}" type="presOf" srcId="{A2F56889-99D0-4328-A88E-ED7D2D9BC634}" destId="{A5023D95-42EE-4839-BECE-EC152D31B6AD}" srcOrd="0" destOrd="0" presId="urn:microsoft.com/office/officeart/2005/8/layout/list1"/>
    <dgm:cxn modelId="{B465F423-C86D-4C76-A9D4-B71621A5F1BC}" type="presOf" srcId="{F8694729-C01B-47E4-9BA6-93B4146F49BA}" destId="{04430E77-135D-4A69-B18B-EA0CCAEF827A}" srcOrd="1" destOrd="0" presId="urn:microsoft.com/office/officeart/2005/8/layout/list1"/>
    <dgm:cxn modelId="{ABC5072F-C2D3-4513-A20F-46380072497C}" type="presOf" srcId="{2D5D2E8F-7903-470C-9B05-1DADE1AF1516}" destId="{2E8C947A-29D7-41D4-9C05-E8C7968E3A98}" srcOrd="0" destOrd="0" presId="urn:microsoft.com/office/officeart/2005/8/layout/list1"/>
    <dgm:cxn modelId="{CEACB437-5EF5-48AA-A7EB-15C919DFE7EA}" type="presOf" srcId="{F8694729-C01B-47E4-9BA6-93B4146F49BA}" destId="{0B08B2E7-A7F6-48C1-86AA-8AB2B4BE8BB1}" srcOrd="0" destOrd="0" presId="urn:microsoft.com/office/officeart/2005/8/layout/list1"/>
    <dgm:cxn modelId="{309F4238-C765-42F4-B8F8-C1AEBDF59348}" srcId="{CA710E5D-FFA5-4F0C-87BF-DCF653629FBE}" destId="{A55CBF41-F855-4B84-AA67-B8A6A6209CDA}" srcOrd="0" destOrd="0" parTransId="{2B313960-442D-4440-B15A-562DFC3530A3}" sibTransId="{0966BE95-0B16-42B1-A71D-183A4F4BCBF4}"/>
    <dgm:cxn modelId="{F4C8135E-DFF6-40F5-A32F-90C0EF243B2A}" type="presOf" srcId="{A55CBF41-F855-4B84-AA67-B8A6A6209CDA}" destId="{1632AFA8-B0F4-4AE4-BD2E-43BFE8D687E1}" srcOrd="0" destOrd="0" presId="urn:microsoft.com/office/officeart/2005/8/layout/list1"/>
    <dgm:cxn modelId="{B18A976A-B18F-441F-B3FC-FD7ED1ABBB5C}" type="presOf" srcId="{2D5D2E8F-7903-470C-9B05-1DADE1AF1516}" destId="{03C536B7-B6AE-4C45-ABEB-051C947EFFC7}" srcOrd="1" destOrd="0" presId="urn:microsoft.com/office/officeart/2005/8/layout/list1"/>
    <dgm:cxn modelId="{F0826271-E70F-4761-B679-20DB85895CFA}" type="presOf" srcId="{A55CBF41-F855-4B84-AA67-B8A6A6209CDA}" destId="{C1DEFCBD-2E2F-4415-ADD5-889E4BBE7A26}" srcOrd="1" destOrd="0" presId="urn:microsoft.com/office/officeart/2005/8/layout/list1"/>
    <dgm:cxn modelId="{08B7497E-AC19-4FA4-9037-24854B047ADD}" type="presOf" srcId="{CA710E5D-FFA5-4F0C-87BF-DCF653629FBE}" destId="{10C4B0F5-8E14-440D-9127-5047285310A3}" srcOrd="0" destOrd="0" presId="urn:microsoft.com/office/officeart/2005/8/layout/list1"/>
    <dgm:cxn modelId="{1DED8F94-70E5-43DA-BFE0-C442E73EED73}" srcId="{CA710E5D-FFA5-4F0C-87BF-DCF653629FBE}" destId="{2D5D2E8F-7903-470C-9B05-1DADE1AF1516}" srcOrd="2" destOrd="0" parTransId="{B4123F03-A168-4104-99C4-7C57F5E74ECE}" sibTransId="{911ED2AF-108E-406A-9F11-C245BE0748E5}"/>
    <dgm:cxn modelId="{15FB40BE-C0B4-4291-A006-8EF5D7B4A2D1}" srcId="{CA710E5D-FFA5-4F0C-87BF-DCF653629FBE}" destId="{F8694729-C01B-47E4-9BA6-93B4146F49BA}" srcOrd="3" destOrd="0" parTransId="{5FF53836-1835-4850-BCD7-FBF4A65AEC23}" sibTransId="{0E5D1BED-874D-40A5-BBC2-95F323F0BD7E}"/>
    <dgm:cxn modelId="{421D6DDF-941C-4A91-A4BB-0E4C223F1E3E}" srcId="{CA710E5D-FFA5-4F0C-87BF-DCF653629FBE}" destId="{A2F56889-99D0-4328-A88E-ED7D2D9BC634}" srcOrd="1" destOrd="0" parTransId="{2FAC88E4-A39C-4686-AB47-BA7ABAE4309A}" sibTransId="{D1A7224A-92AB-4E51-B927-0C8AFF12674C}"/>
    <dgm:cxn modelId="{72E173C4-4219-4766-A697-63DE7E07C0AD}" type="presParOf" srcId="{10C4B0F5-8E14-440D-9127-5047285310A3}" destId="{12AD3F4A-84CF-456D-9D58-BCE5973958A2}" srcOrd="0" destOrd="0" presId="urn:microsoft.com/office/officeart/2005/8/layout/list1"/>
    <dgm:cxn modelId="{840D6BE1-7C08-44F7-84E5-077E03A67823}" type="presParOf" srcId="{12AD3F4A-84CF-456D-9D58-BCE5973958A2}" destId="{1632AFA8-B0F4-4AE4-BD2E-43BFE8D687E1}" srcOrd="0" destOrd="0" presId="urn:microsoft.com/office/officeart/2005/8/layout/list1"/>
    <dgm:cxn modelId="{4EDC9AEC-D2C5-4E72-84EA-42CBA4235F11}" type="presParOf" srcId="{12AD3F4A-84CF-456D-9D58-BCE5973958A2}" destId="{C1DEFCBD-2E2F-4415-ADD5-889E4BBE7A26}" srcOrd="1" destOrd="0" presId="urn:microsoft.com/office/officeart/2005/8/layout/list1"/>
    <dgm:cxn modelId="{747EF786-C994-4C88-88FC-3537D31CCFAD}" type="presParOf" srcId="{10C4B0F5-8E14-440D-9127-5047285310A3}" destId="{7CAC1CE9-B344-474A-B4EB-A7B0BD6F11EB}" srcOrd="1" destOrd="0" presId="urn:microsoft.com/office/officeart/2005/8/layout/list1"/>
    <dgm:cxn modelId="{55DAAB99-7A72-4A66-AF5A-FD759F9063DD}" type="presParOf" srcId="{10C4B0F5-8E14-440D-9127-5047285310A3}" destId="{171AB354-0C54-4BF3-8F35-E647A95DD127}" srcOrd="2" destOrd="0" presId="urn:microsoft.com/office/officeart/2005/8/layout/list1"/>
    <dgm:cxn modelId="{5675AF41-E459-4850-A20F-DC03A9C849E2}" type="presParOf" srcId="{10C4B0F5-8E14-440D-9127-5047285310A3}" destId="{332786FB-FB9F-41F3-B81C-2FE39AEB9325}" srcOrd="3" destOrd="0" presId="urn:microsoft.com/office/officeart/2005/8/layout/list1"/>
    <dgm:cxn modelId="{30C18E46-21BB-4370-8279-31D2CE1065E1}" type="presParOf" srcId="{10C4B0F5-8E14-440D-9127-5047285310A3}" destId="{3496E0D8-B657-4831-83D9-BE882E112571}" srcOrd="4" destOrd="0" presId="urn:microsoft.com/office/officeart/2005/8/layout/list1"/>
    <dgm:cxn modelId="{94403214-9FA0-4B89-B74A-1A31C8A833A0}" type="presParOf" srcId="{3496E0D8-B657-4831-83D9-BE882E112571}" destId="{A5023D95-42EE-4839-BECE-EC152D31B6AD}" srcOrd="0" destOrd="0" presId="urn:microsoft.com/office/officeart/2005/8/layout/list1"/>
    <dgm:cxn modelId="{AE355626-DBC0-41E8-9CC6-7E888C253FB4}" type="presParOf" srcId="{3496E0D8-B657-4831-83D9-BE882E112571}" destId="{216D1657-E775-4638-8397-989957D85501}" srcOrd="1" destOrd="0" presId="urn:microsoft.com/office/officeart/2005/8/layout/list1"/>
    <dgm:cxn modelId="{4E3D776F-957B-4F9F-9B16-9D42F2F35A5B}" type="presParOf" srcId="{10C4B0F5-8E14-440D-9127-5047285310A3}" destId="{6FCC497A-FA0C-4DD1-9166-4086F97B5034}" srcOrd="5" destOrd="0" presId="urn:microsoft.com/office/officeart/2005/8/layout/list1"/>
    <dgm:cxn modelId="{E27564BC-A186-4754-BE0E-167F9665214B}" type="presParOf" srcId="{10C4B0F5-8E14-440D-9127-5047285310A3}" destId="{9894553A-6BF4-4ADC-B67A-ECA98CCD46D3}" srcOrd="6" destOrd="0" presId="urn:microsoft.com/office/officeart/2005/8/layout/list1"/>
    <dgm:cxn modelId="{20BC32FE-6FE0-41A4-9A54-B31FD1A814E0}" type="presParOf" srcId="{10C4B0F5-8E14-440D-9127-5047285310A3}" destId="{86BD4E99-6B70-4F54-9CAA-814BBF82BAD1}" srcOrd="7" destOrd="0" presId="urn:microsoft.com/office/officeart/2005/8/layout/list1"/>
    <dgm:cxn modelId="{738C9F17-B6D0-4CF5-88E7-EE03011AEF17}" type="presParOf" srcId="{10C4B0F5-8E14-440D-9127-5047285310A3}" destId="{9C72DFDA-B838-4905-929B-008949F40825}" srcOrd="8" destOrd="0" presId="urn:microsoft.com/office/officeart/2005/8/layout/list1"/>
    <dgm:cxn modelId="{4DE478EB-1B11-4A99-921D-07EBC8D4E145}" type="presParOf" srcId="{9C72DFDA-B838-4905-929B-008949F40825}" destId="{2E8C947A-29D7-41D4-9C05-E8C7968E3A98}" srcOrd="0" destOrd="0" presId="urn:microsoft.com/office/officeart/2005/8/layout/list1"/>
    <dgm:cxn modelId="{4AD5D2CE-004C-4C30-B236-E7A527649FC6}" type="presParOf" srcId="{9C72DFDA-B838-4905-929B-008949F40825}" destId="{03C536B7-B6AE-4C45-ABEB-051C947EFFC7}" srcOrd="1" destOrd="0" presId="urn:microsoft.com/office/officeart/2005/8/layout/list1"/>
    <dgm:cxn modelId="{D013D6C4-DD03-4825-B252-B2D9F03F33A9}" type="presParOf" srcId="{10C4B0F5-8E14-440D-9127-5047285310A3}" destId="{11CD8C5E-8D63-4FFC-A43D-EE3089401755}" srcOrd="9" destOrd="0" presId="urn:microsoft.com/office/officeart/2005/8/layout/list1"/>
    <dgm:cxn modelId="{DB8B2742-855E-4F1C-B294-D3597390EDD9}" type="presParOf" srcId="{10C4B0F5-8E14-440D-9127-5047285310A3}" destId="{6F4ECA2A-8DAB-4AF8-819C-FDEB12124994}" srcOrd="10" destOrd="0" presId="urn:microsoft.com/office/officeart/2005/8/layout/list1"/>
    <dgm:cxn modelId="{1488C2C6-970A-40B2-A8FD-F231A3F9FA6D}" type="presParOf" srcId="{10C4B0F5-8E14-440D-9127-5047285310A3}" destId="{82DE4739-D962-4E38-9B93-D5ED9247540C}" srcOrd="11" destOrd="0" presId="urn:microsoft.com/office/officeart/2005/8/layout/list1"/>
    <dgm:cxn modelId="{AB499C5B-2D45-47E7-97BD-340A2DB99E5A}" type="presParOf" srcId="{10C4B0F5-8E14-440D-9127-5047285310A3}" destId="{632FA979-987F-4345-975A-17D0105E190F}" srcOrd="12" destOrd="0" presId="urn:microsoft.com/office/officeart/2005/8/layout/list1"/>
    <dgm:cxn modelId="{183C12FA-2C81-41D9-A6D3-7AE2FAB3E8FE}" type="presParOf" srcId="{632FA979-987F-4345-975A-17D0105E190F}" destId="{0B08B2E7-A7F6-48C1-86AA-8AB2B4BE8BB1}" srcOrd="0" destOrd="0" presId="urn:microsoft.com/office/officeart/2005/8/layout/list1"/>
    <dgm:cxn modelId="{6C560A0A-6194-4CE3-A932-332C6B6B1BBB}" type="presParOf" srcId="{632FA979-987F-4345-975A-17D0105E190F}" destId="{04430E77-135D-4A69-B18B-EA0CCAEF827A}" srcOrd="1" destOrd="0" presId="urn:microsoft.com/office/officeart/2005/8/layout/list1"/>
    <dgm:cxn modelId="{D44CE386-9FE5-4875-B82A-BE66F50A2394}" type="presParOf" srcId="{10C4B0F5-8E14-440D-9127-5047285310A3}" destId="{15D51BB8-FF17-41A4-969D-1616A272A988}" srcOrd="13" destOrd="0" presId="urn:microsoft.com/office/officeart/2005/8/layout/list1"/>
    <dgm:cxn modelId="{A60C7EA7-A5D0-4426-97D0-3F532BD1664D}" type="presParOf" srcId="{10C4B0F5-8E14-440D-9127-5047285310A3}" destId="{BD758450-EE72-4C9F-8D53-DEB0AD62F5A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10E5D-FFA5-4F0C-87BF-DCF653629FB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55CBF41-F855-4B84-AA67-B8A6A6209CDA}">
      <dgm:prSet/>
      <dgm:spPr/>
      <dgm:t>
        <a:bodyPr/>
        <a:lstStyle/>
        <a:p>
          <a:r>
            <a:rPr lang="en-GB" dirty="0"/>
            <a:t>a 1988 </a:t>
          </a:r>
          <a:endParaRPr lang="en-US" dirty="0"/>
        </a:p>
      </dgm:t>
    </dgm:pt>
    <dgm:pt modelId="{2B313960-442D-4440-B15A-562DFC3530A3}" type="parTrans" cxnId="{309F4238-C765-42F4-B8F8-C1AEBDF59348}">
      <dgm:prSet/>
      <dgm:spPr/>
      <dgm:t>
        <a:bodyPr/>
        <a:lstStyle/>
        <a:p>
          <a:endParaRPr lang="en-US"/>
        </a:p>
      </dgm:t>
    </dgm:pt>
    <dgm:pt modelId="{0966BE95-0B16-42B1-A71D-183A4F4BCBF4}" type="sibTrans" cxnId="{309F4238-C765-42F4-B8F8-C1AEBDF59348}">
      <dgm:prSet/>
      <dgm:spPr/>
      <dgm:t>
        <a:bodyPr/>
        <a:lstStyle/>
        <a:p>
          <a:endParaRPr lang="en-US"/>
        </a:p>
      </dgm:t>
    </dgm:pt>
    <dgm:pt modelId="{2D5D2E8F-7903-470C-9B05-1DADE1AF1516}">
      <dgm:prSet/>
      <dgm:spPr/>
      <dgm:t>
        <a:bodyPr/>
        <a:lstStyle/>
        <a:p>
          <a:r>
            <a:rPr lang="en-GB" dirty="0"/>
            <a:t>b 1996</a:t>
          </a:r>
          <a:endParaRPr lang="en-US" dirty="0"/>
        </a:p>
      </dgm:t>
    </dgm:pt>
    <dgm:pt modelId="{B4123F03-A168-4104-99C4-7C57F5E74ECE}" type="parTrans" cxnId="{1DED8F94-70E5-43DA-BFE0-C442E73EED73}">
      <dgm:prSet/>
      <dgm:spPr/>
      <dgm:t>
        <a:bodyPr/>
        <a:lstStyle/>
        <a:p>
          <a:endParaRPr lang="en-US"/>
        </a:p>
      </dgm:t>
    </dgm:pt>
    <dgm:pt modelId="{911ED2AF-108E-406A-9F11-C245BE0748E5}" type="sibTrans" cxnId="{1DED8F94-70E5-43DA-BFE0-C442E73EED73}">
      <dgm:prSet/>
      <dgm:spPr/>
      <dgm:t>
        <a:bodyPr/>
        <a:lstStyle/>
        <a:p>
          <a:endParaRPr lang="en-US"/>
        </a:p>
      </dgm:t>
    </dgm:pt>
    <dgm:pt modelId="{F8694729-C01B-47E4-9BA6-93B4146F49BA}">
      <dgm:prSet/>
      <dgm:spPr/>
      <dgm:t>
        <a:bodyPr/>
        <a:lstStyle/>
        <a:p>
          <a:r>
            <a:rPr lang="en-GB" dirty="0"/>
            <a:t>d 2020</a:t>
          </a:r>
          <a:endParaRPr lang="en-US" dirty="0"/>
        </a:p>
      </dgm:t>
    </dgm:pt>
    <dgm:pt modelId="{5FF53836-1835-4850-BCD7-FBF4A65AEC23}" type="parTrans" cxnId="{15FB40BE-C0B4-4291-A006-8EF5D7B4A2D1}">
      <dgm:prSet/>
      <dgm:spPr/>
      <dgm:t>
        <a:bodyPr/>
        <a:lstStyle/>
        <a:p>
          <a:endParaRPr lang="en-US"/>
        </a:p>
      </dgm:t>
    </dgm:pt>
    <dgm:pt modelId="{0E5D1BED-874D-40A5-BBC2-95F323F0BD7E}" type="sibTrans" cxnId="{15FB40BE-C0B4-4291-A006-8EF5D7B4A2D1}">
      <dgm:prSet/>
      <dgm:spPr/>
      <dgm:t>
        <a:bodyPr/>
        <a:lstStyle/>
        <a:p>
          <a:endParaRPr lang="en-US"/>
        </a:p>
      </dgm:t>
    </dgm:pt>
    <dgm:pt modelId="{DE38F39A-80A1-4587-AF02-75296F7CBB39}">
      <dgm:prSet/>
      <dgm:spPr/>
      <dgm:t>
        <a:bodyPr/>
        <a:lstStyle/>
        <a:p>
          <a:r>
            <a:rPr lang="en-GB" dirty="0"/>
            <a:t>c 2000</a:t>
          </a:r>
        </a:p>
      </dgm:t>
    </dgm:pt>
    <dgm:pt modelId="{ACBB154F-0439-4386-A26E-27F56B6C164F}" type="parTrans" cxnId="{E77AF276-CF69-422C-8741-39313D94D431}">
      <dgm:prSet/>
      <dgm:spPr/>
    </dgm:pt>
    <dgm:pt modelId="{278BF957-4AF7-4FD5-90F3-7EB260896E8C}" type="sibTrans" cxnId="{E77AF276-CF69-422C-8741-39313D94D431}">
      <dgm:prSet/>
      <dgm:spPr/>
    </dgm:pt>
    <dgm:pt modelId="{20C7537A-0977-4203-822B-859ECD85E952}" type="pres">
      <dgm:prSet presAssocID="{CA710E5D-FFA5-4F0C-87BF-DCF653629FBE}" presName="linear" presStyleCnt="0">
        <dgm:presLayoutVars>
          <dgm:dir/>
          <dgm:animLvl val="lvl"/>
          <dgm:resizeHandles val="exact"/>
        </dgm:presLayoutVars>
      </dgm:prSet>
      <dgm:spPr/>
    </dgm:pt>
    <dgm:pt modelId="{123DA79F-24F6-4B31-8624-6B7028DB09EA}" type="pres">
      <dgm:prSet presAssocID="{A55CBF41-F855-4B84-AA67-B8A6A6209CDA}" presName="parentLin" presStyleCnt="0"/>
      <dgm:spPr/>
    </dgm:pt>
    <dgm:pt modelId="{F69FD684-6B42-45AD-99D1-672224B39E7B}" type="pres">
      <dgm:prSet presAssocID="{A55CBF41-F855-4B84-AA67-B8A6A6209CDA}" presName="parentLeftMargin" presStyleLbl="node1" presStyleIdx="0" presStyleCnt="4"/>
      <dgm:spPr/>
    </dgm:pt>
    <dgm:pt modelId="{CA028F76-23A2-40FB-92C2-EDBB2457ABF2}" type="pres">
      <dgm:prSet presAssocID="{A55CBF41-F855-4B84-AA67-B8A6A6209CDA}" presName="parentText" presStyleLbl="node1" presStyleIdx="0" presStyleCnt="4">
        <dgm:presLayoutVars>
          <dgm:chMax val="0"/>
          <dgm:bulletEnabled val="1"/>
        </dgm:presLayoutVars>
      </dgm:prSet>
      <dgm:spPr/>
    </dgm:pt>
    <dgm:pt modelId="{52D88F53-0A19-4BA0-9795-89E096A6BE1E}" type="pres">
      <dgm:prSet presAssocID="{A55CBF41-F855-4B84-AA67-B8A6A6209CDA}" presName="negativeSpace" presStyleCnt="0"/>
      <dgm:spPr/>
    </dgm:pt>
    <dgm:pt modelId="{5A8A02C4-5258-48CC-8A99-D1E22273D05F}" type="pres">
      <dgm:prSet presAssocID="{A55CBF41-F855-4B84-AA67-B8A6A6209CDA}" presName="childText" presStyleLbl="conFgAcc1" presStyleIdx="0" presStyleCnt="4">
        <dgm:presLayoutVars>
          <dgm:bulletEnabled val="1"/>
        </dgm:presLayoutVars>
      </dgm:prSet>
      <dgm:spPr/>
    </dgm:pt>
    <dgm:pt modelId="{296A3B07-87DC-4383-AD70-E5FBED5EF848}" type="pres">
      <dgm:prSet presAssocID="{0966BE95-0B16-42B1-A71D-183A4F4BCBF4}" presName="spaceBetweenRectangles" presStyleCnt="0"/>
      <dgm:spPr/>
    </dgm:pt>
    <dgm:pt modelId="{B8D52AA9-558E-4828-8B6E-9A18D546C51E}" type="pres">
      <dgm:prSet presAssocID="{2D5D2E8F-7903-470C-9B05-1DADE1AF1516}" presName="parentLin" presStyleCnt="0"/>
      <dgm:spPr/>
    </dgm:pt>
    <dgm:pt modelId="{5EB790DC-21C5-4EB4-8D0A-B16C76478476}" type="pres">
      <dgm:prSet presAssocID="{2D5D2E8F-7903-470C-9B05-1DADE1AF1516}" presName="parentLeftMargin" presStyleLbl="node1" presStyleIdx="0" presStyleCnt="4"/>
      <dgm:spPr/>
    </dgm:pt>
    <dgm:pt modelId="{39EF6A4A-18B9-4085-AFD3-C926D418F765}" type="pres">
      <dgm:prSet presAssocID="{2D5D2E8F-7903-470C-9B05-1DADE1AF1516}" presName="parentText" presStyleLbl="node1" presStyleIdx="1" presStyleCnt="4">
        <dgm:presLayoutVars>
          <dgm:chMax val="0"/>
          <dgm:bulletEnabled val="1"/>
        </dgm:presLayoutVars>
      </dgm:prSet>
      <dgm:spPr/>
    </dgm:pt>
    <dgm:pt modelId="{0D74D90A-9542-476C-89BC-B49C954D1D89}" type="pres">
      <dgm:prSet presAssocID="{2D5D2E8F-7903-470C-9B05-1DADE1AF1516}" presName="negativeSpace" presStyleCnt="0"/>
      <dgm:spPr/>
    </dgm:pt>
    <dgm:pt modelId="{C42061A8-84B8-485E-B308-561E391378C9}" type="pres">
      <dgm:prSet presAssocID="{2D5D2E8F-7903-470C-9B05-1DADE1AF1516}" presName="childText" presStyleLbl="conFgAcc1" presStyleIdx="1" presStyleCnt="4">
        <dgm:presLayoutVars>
          <dgm:bulletEnabled val="1"/>
        </dgm:presLayoutVars>
      </dgm:prSet>
      <dgm:spPr/>
    </dgm:pt>
    <dgm:pt modelId="{21C0D364-0A41-4D38-98B0-5590CCBD943A}" type="pres">
      <dgm:prSet presAssocID="{911ED2AF-108E-406A-9F11-C245BE0748E5}" presName="spaceBetweenRectangles" presStyleCnt="0"/>
      <dgm:spPr/>
    </dgm:pt>
    <dgm:pt modelId="{40000AE6-BCD3-458C-AA69-D1E565EB9CAB}" type="pres">
      <dgm:prSet presAssocID="{DE38F39A-80A1-4587-AF02-75296F7CBB39}" presName="parentLin" presStyleCnt="0"/>
      <dgm:spPr/>
    </dgm:pt>
    <dgm:pt modelId="{B54D4193-CEA7-4AFE-8403-60BD1DF682C8}" type="pres">
      <dgm:prSet presAssocID="{DE38F39A-80A1-4587-AF02-75296F7CBB39}" presName="parentLeftMargin" presStyleLbl="node1" presStyleIdx="1" presStyleCnt="4"/>
      <dgm:spPr/>
    </dgm:pt>
    <dgm:pt modelId="{A5448263-7947-486B-997C-2FD6ED5B8EC5}" type="pres">
      <dgm:prSet presAssocID="{DE38F39A-80A1-4587-AF02-75296F7CBB39}" presName="parentText" presStyleLbl="node1" presStyleIdx="2" presStyleCnt="4">
        <dgm:presLayoutVars>
          <dgm:chMax val="0"/>
          <dgm:bulletEnabled val="1"/>
        </dgm:presLayoutVars>
      </dgm:prSet>
      <dgm:spPr/>
    </dgm:pt>
    <dgm:pt modelId="{1513AA68-9874-45E1-82CC-4A917FA1360C}" type="pres">
      <dgm:prSet presAssocID="{DE38F39A-80A1-4587-AF02-75296F7CBB39}" presName="negativeSpace" presStyleCnt="0"/>
      <dgm:spPr/>
    </dgm:pt>
    <dgm:pt modelId="{A25740C0-D198-42C1-A94E-A86CDDAC9312}" type="pres">
      <dgm:prSet presAssocID="{DE38F39A-80A1-4587-AF02-75296F7CBB39}" presName="childText" presStyleLbl="conFgAcc1" presStyleIdx="2" presStyleCnt="4">
        <dgm:presLayoutVars>
          <dgm:bulletEnabled val="1"/>
        </dgm:presLayoutVars>
      </dgm:prSet>
      <dgm:spPr/>
    </dgm:pt>
    <dgm:pt modelId="{F3F655CC-5891-41B5-898B-E215BD130A34}" type="pres">
      <dgm:prSet presAssocID="{278BF957-4AF7-4FD5-90F3-7EB260896E8C}" presName="spaceBetweenRectangles" presStyleCnt="0"/>
      <dgm:spPr/>
    </dgm:pt>
    <dgm:pt modelId="{4E242D20-48C2-4B96-BB05-3BD55EEA8E2B}" type="pres">
      <dgm:prSet presAssocID="{F8694729-C01B-47E4-9BA6-93B4146F49BA}" presName="parentLin" presStyleCnt="0"/>
      <dgm:spPr/>
    </dgm:pt>
    <dgm:pt modelId="{AE3B793F-7E4A-4478-878A-10899FE5EE3F}" type="pres">
      <dgm:prSet presAssocID="{F8694729-C01B-47E4-9BA6-93B4146F49BA}" presName="parentLeftMargin" presStyleLbl="node1" presStyleIdx="2" presStyleCnt="4"/>
      <dgm:spPr/>
    </dgm:pt>
    <dgm:pt modelId="{FCD105EB-9A87-4AD6-82C9-352CCD12F8A8}" type="pres">
      <dgm:prSet presAssocID="{F8694729-C01B-47E4-9BA6-93B4146F49BA}" presName="parentText" presStyleLbl="node1" presStyleIdx="3" presStyleCnt="4">
        <dgm:presLayoutVars>
          <dgm:chMax val="0"/>
          <dgm:bulletEnabled val="1"/>
        </dgm:presLayoutVars>
      </dgm:prSet>
      <dgm:spPr/>
    </dgm:pt>
    <dgm:pt modelId="{DF8FF295-AF48-4520-9E6D-E3CCD9FD8CC6}" type="pres">
      <dgm:prSet presAssocID="{F8694729-C01B-47E4-9BA6-93B4146F49BA}" presName="negativeSpace" presStyleCnt="0"/>
      <dgm:spPr/>
    </dgm:pt>
    <dgm:pt modelId="{9819E8C9-569B-4ADB-AC3F-D9D2788C08A7}" type="pres">
      <dgm:prSet presAssocID="{F8694729-C01B-47E4-9BA6-93B4146F49BA}" presName="childText" presStyleLbl="conFgAcc1" presStyleIdx="3" presStyleCnt="4">
        <dgm:presLayoutVars>
          <dgm:bulletEnabled val="1"/>
        </dgm:presLayoutVars>
      </dgm:prSet>
      <dgm:spPr/>
    </dgm:pt>
  </dgm:ptLst>
  <dgm:cxnLst>
    <dgm:cxn modelId="{78EB8C20-1621-4F22-9B4B-C83B6501AC03}" type="presOf" srcId="{DE38F39A-80A1-4587-AF02-75296F7CBB39}" destId="{B54D4193-CEA7-4AFE-8403-60BD1DF682C8}" srcOrd="0" destOrd="0" presId="urn:microsoft.com/office/officeart/2005/8/layout/list1"/>
    <dgm:cxn modelId="{309F4238-C765-42F4-B8F8-C1AEBDF59348}" srcId="{CA710E5D-FFA5-4F0C-87BF-DCF653629FBE}" destId="{A55CBF41-F855-4B84-AA67-B8A6A6209CDA}" srcOrd="0" destOrd="0" parTransId="{2B313960-442D-4440-B15A-562DFC3530A3}" sibTransId="{0966BE95-0B16-42B1-A71D-183A4F4BCBF4}"/>
    <dgm:cxn modelId="{F84A9164-FC48-4D17-A5D9-F0F57AFA1496}" type="presOf" srcId="{CA710E5D-FFA5-4F0C-87BF-DCF653629FBE}" destId="{20C7537A-0977-4203-822B-859ECD85E952}" srcOrd="0" destOrd="0" presId="urn:microsoft.com/office/officeart/2005/8/layout/list1"/>
    <dgm:cxn modelId="{E77AF276-CF69-422C-8741-39313D94D431}" srcId="{CA710E5D-FFA5-4F0C-87BF-DCF653629FBE}" destId="{DE38F39A-80A1-4587-AF02-75296F7CBB39}" srcOrd="2" destOrd="0" parTransId="{ACBB154F-0439-4386-A26E-27F56B6C164F}" sibTransId="{278BF957-4AF7-4FD5-90F3-7EB260896E8C}"/>
    <dgm:cxn modelId="{CB281078-6EB2-421A-8E57-2E5686B99040}" type="presOf" srcId="{DE38F39A-80A1-4587-AF02-75296F7CBB39}" destId="{A5448263-7947-486B-997C-2FD6ED5B8EC5}" srcOrd="1" destOrd="0" presId="urn:microsoft.com/office/officeart/2005/8/layout/list1"/>
    <dgm:cxn modelId="{90D71488-0826-4B0B-9E55-CED3902E7882}" type="presOf" srcId="{F8694729-C01B-47E4-9BA6-93B4146F49BA}" destId="{AE3B793F-7E4A-4478-878A-10899FE5EE3F}" srcOrd="0" destOrd="0" presId="urn:microsoft.com/office/officeart/2005/8/layout/list1"/>
    <dgm:cxn modelId="{1DED8F94-70E5-43DA-BFE0-C442E73EED73}" srcId="{CA710E5D-FFA5-4F0C-87BF-DCF653629FBE}" destId="{2D5D2E8F-7903-470C-9B05-1DADE1AF1516}" srcOrd="1" destOrd="0" parTransId="{B4123F03-A168-4104-99C4-7C57F5E74ECE}" sibTransId="{911ED2AF-108E-406A-9F11-C245BE0748E5}"/>
    <dgm:cxn modelId="{EAC4EC9B-FD5B-4AE9-BB1B-024376F906F8}" type="presOf" srcId="{A55CBF41-F855-4B84-AA67-B8A6A6209CDA}" destId="{CA028F76-23A2-40FB-92C2-EDBB2457ABF2}" srcOrd="1" destOrd="0" presId="urn:microsoft.com/office/officeart/2005/8/layout/list1"/>
    <dgm:cxn modelId="{F86B3CAA-1E12-4365-ADC1-B42B239A000E}" type="presOf" srcId="{2D5D2E8F-7903-470C-9B05-1DADE1AF1516}" destId="{5EB790DC-21C5-4EB4-8D0A-B16C76478476}" srcOrd="0" destOrd="0" presId="urn:microsoft.com/office/officeart/2005/8/layout/list1"/>
    <dgm:cxn modelId="{15FB40BE-C0B4-4291-A006-8EF5D7B4A2D1}" srcId="{CA710E5D-FFA5-4F0C-87BF-DCF653629FBE}" destId="{F8694729-C01B-47E4-9BA6-93B4146F49BA}" srcOrd="3" destOrd="0" parTransId="{5FF53836-1835-4850-BCD7-FBF4A65AEC23}" sibTransId="{0E5D1BED-874D-40A5-BBC2-95F323F0BD7E}"/>
    <dgm:cxn modelId="{DBD7ACDA-6117-46C5-A50E-ED0EF5BBFB4B}" type="presOf" srcId="{F8694729-C01B-47E4-9BA6-93B4146F49BA}" destId="{FCD105EB-9A87-4AD6-82C9-352CCD12F8A8}" srcOrd="1" destOrd="0" presId="urn:microsoft.com/office/officeart/2005/8/layout/list1"/>
    <dgm:cxn modelId="{B39F08E0-C51E-4BAA-B847-4C23AC7C2F4D}" type="presOf" srcId="{2D5D2E8F-7903-470C-9B05-1DADE1AF1516}" destId="{39EF6A4A-18B9-4085-AFD3-C926D418F765}" srcOrd="1" destOrd="0" presId="urn:microsoft.com/office/officeart/2005/8/layout/list1"/>
    <dgm:cxn modelId="{9B8DA0F7-D63C-4E53-9728-D09549846FDA}" type="presOf" srcId="{A55CBF41-F855-4B84-AA67-B8A6A6209CDA}" destId="{F69FD684-6B42-45AD-99D1-672224B39E7B}" srcOrd="0" destOrd="0" presId="urn:microsoft.com/office/officeart/2005/8/layout/list1"/>
    <dgm:cxn modelId="{9666AB62-0070-45FD-A2AF-5FB485CE30BA}" type="presParOf" srcId="{20C7537A-0977-4203-822B-859ECD85E952}" destId="{123DA79F-24F6-4B31-8624-6B7028DB09EA}" srcOrd="0" destOrd="0" presId="urn:microsoft.com/office/officeart/2005/8/layout/list1"/>
    <dgm:cxn modelId="{93381121-CBFE-4C59-A354-EBCC2A5EF0E3}" type="presParOf" srcId="{123DA79F-24F6-4B31-8624-6B7028DB09EA}" destId="{F69FD684-6B42-45AD-99D1-672224B39E7B}" srcOrd="0" destOrd="0" presId="urn:microsoft.com/office/officeart/2005/8/layout/list1"/>
    <dgm:cxn modelId="{3C8F4988-C37E-46D5-B3E9-9038DE51E7C3}" type="presParOf" srcId="{123DA79F-24F6-4B31-8624-6B7028DB09EA}" destId="{CA028F76-23A2-40FB-92C2-EDBB2457ABF2}" srcOrd="1" destOrd="0" presId="urn:microsoft.com/office/officeart/2005/8/layout/list1"/>
    <dgm:cxn modelId="{59B29E3D-DBD1-44E5-AE23-9E3C1BEA2695}" type="presParOf" srcId="{20C7537A-0977-4203-822B-859ECD85E952}" destId="{52D88F53-0A19-4BA0-9795-89E096A6BE1E}" srcOrd="1" destOrd="0" presId="urn:microsoft.com/office/officeart/2005/8/layout/list1"/>
    <dgm:cxn modelId="{4CE5E963-8DC5-4824-BD6F-8B89D1A47680}" type="presParOf" srcId="{20C7537A-0977-4203-822B-859ECD85E952}" destId="{5A8A02C4-5258-48CC-8A99-D1E22273D05F}" srcOrd="2" destOrd="0" presId="urn:microsoft.com/office/officeart/2005/8/layout/list1"/>
    <dgm:cxn modelId="{EE3FEBFE-99BD-4454-AB05-A39B8C576726}" type="presParOf" srcId="{20C7537A-0977-4203-822B-859ECD85E952}" destId="{296A3B07-87DC-4383-AD70-E5FBED5EF848}" srcOrd="3" destOrd="0" presId="urn:microsoft.com/office/officeart/2005/8/layout/list1"/>
    <dgm:cxn modelId="{B2D4F2C4-2FEB-4496-9DBF-A25C486B6A8A}" type="presParOf" srcId="{20C7537A-0977-4203-822B-859ECD85E952}" destId="{B8D52AA9-558E-4828-8B6E-9A18D546C51E}" srcOrd="4" destOrd="0" presId="urn:microsoft.com/office/officeart/2005/8/layout/list1"/>
    <dgm:cxn modelId="{AAC890B6-B6F6-459E-BE50-E816071559BA}" type="presParOf" srcId="{B8D52AA9-558E-4828-8B6E-9A18D546C51E}" destId="{5EB790DC-21C5-4EB4-8D0A-B16C76478476}" srcOrd="0" destOrd="0" presId="urn:microsoft.com/office/officeart/2005/8/layout/list1"/>
    <dgm:cxn modelId="{878C015D-BA6B-4FFF-9F24-4E75525761AE}" type="presParOf" srcId="{B8D52AA9-558E-4828-8B6E-9A18D546C51E}" destId="{39EF6A4A-18B9-4085-AFD3-C926D418F765}" srcOrd="1" destOrd="0" presId="urn:microsoft.com/office/officeart/2005/8/layout/list1"/>
    <dgm:cxn modelId="{59E99867-1029-4247-9EC8-B475369CCB6E}" type="presParOf" srcId="{20C7537A-0977-4203-822B-859ECD85E952}" destId="{0D74D90A-9542-476C-89BC-B49C954D1D89}" srcOrd="5" destOrd="0" presId="urn:microsoft.com/office/officeart/2005/8/layout/list1"/>
    <dgm:cxn modelId="{29393915-F1E2-44C7-A6CD-1284288ADAF2}" type="presParOf" srcId="{20C7537A-0977-4203-822B-859ECD85E952}" destId="{C42061A8-84B8-485E-B308-561E391378C9}" srcOrd="6" destOrd="0" presId="urn:microsoft.com/office/officeart/2005/8/layout/list1"/>
    <dgm:cxn modelId="{FF0346C1-78F0-44B5-ABC6-356B22D6D495}" type="presParOf" srcId="{20C7537A-0977-4203-822B-859ECD85E952}" destId="{21C0D364-0A41-4D38-98B0-5590CCBD943A}" srcOrd="7" destOrd="0" presId="urn:microsoft.com/office/officeart/2005/8/layout/list1"/>
    <dgm:cxn modelId="{8CEBB4EA-4DCF-4AA6-862D-BB3E19F35644}" type="presParOf" srcId="{20C7537A-0977-4203-822B-859ECD85E952}" destId="{40000AE6-BCD3-458C-AA69-D1E565EB9CAB}" srcOrd="8" destOrd="0" presId="urn:microsoft.com/office/officeart/2005/8/layout/list1"/>
    <dgm:cxn modelId="{325FC172-3DDA-4EAB-AB21-D60AB5443CC5}" type="presParOf" srcId="{40000AE6-BCD3-458C-AA69-D1E565EB9CAB}" destId="{B54D4193-CEA7-4AFE-8403-60BD1DF682C8}" srcOrd="0" destOrd="0" presId="urn:microsoft.com/office/officeart/2005/8/layout/list1"/>
    <dgm:cxn modelId="{DBBB3FAC-3084-4CDF-ADFE-ED741B6AD64D}" type="presParOf" srcId="{40000AE6-BCD3-458C-AA69-D1E565EB9CAB}" destId="{A5448263-7947-486B-997C-2FD6ED5B8EC5}" srcOrd="1" destOrd="0" presId="urn:microsoft.com/office/officeart/2005/8/layout/list1"/>
    <dgm:cxn modelId="{46DC8298-E56F-4BAF-BFDF-0D4B856FED5B}" type="presParOf" srcId="{20C7537A-0977-4203-822B-859ECD85E952}" destId="{1513AA68-9874-45E1-82CC-4A917FA1360C}" srcOrd="9" destOrd="0" presId="urn:microsoft.com/office/officeart/2005/8/layout/list1"/>
    <dgm:cxn modelId="{7953BB4C-0E9F-496D-BC0A-2271CC0134F0}" type="presParOf" srcId="{20C7537A-0977-4203-822B-859ECD85E952}" destId="{A25740C0-D198-42C1-A94E-A86CDDAC9312}" srcOrd="10" destOrd="0" presId="urn:microsoft.com/office/officeart/2005/8/layout/list1"/>
    <dgm:cxn modelId="{D1F3D5F9-59EB-4255-ADE9-999EB50E9E18}" type="presParOf" srcId="{20C7537A-0977-4203-822B-859ECD85E952}" destId="{F3F655CC-5891-41B5-898B-E215BD130A34}" srcOrd="11" destOrd="0" presId="urn:microsoft.com/office/officeart/2005/8/layout/list1"/>
    <dgm:cxn modelId="{0153A091-5E59-48E7-98F2-5EDBE1970277}" type="presParOf" srcId="{20C7537A-0977-4203-822B-859ECD85E952}" destId="{4E242D20-48C2-4B96-BB05-3BD55EEA8E2B}" srcOrd="12" destOrd="0" presId="urn:microsoft.com/office/officeart/2005/8/layout/list1"/>
    <dgm:cxn modelId="{F93A5FFF-99A5-466B-9071-4817EF625F97}" type="presParOf" srcId="{4E242D20-48C2-4B96-BB05-3BD55EEA8E2B}" destId="{AE3B793F-7E4A-4478-878A-10899FE5EE3F}" srcOrd="0" destOrd="0" presId="urn:microsoft.com/office/officeart/2005/8/layout/list1"/>
    <dgm:cxn modelId="{C81BF3DC-F76D-47BB-B01E-F3C8E35AEEE2}" type="presParOf" srcId="{4E242D20-48C2-4B96-BB05-3BD55EEA8E2B}" destId="{FCD105EB-9A87-4AD6-82C9-352CCD12F8A8}" srcOrd="1" destOrd="0" presId="urn:microsoft.com/office/officeart/2005/8/layout/list1"/>
    <dgm:cxn modelId="{838FC548-17E2-4CA9-8AD1-9558BEA7B8FB}" type="presParOf" srcId="{20C7537A-0977-4203-822B-859ECD85E952}" destId="{DF8FF295-AF48-4520-9E6D-E3CCD9FD8CC6}" srcOrd="13" destOrd="0" presId="urn:microsoft.com/office/officeart/2005/8/layout/list1"/>
    <dgm:cxn modelId="{D3417FB6-06FB-4907-A744-9E593A2FB552}" type="presParOf" srcId="{20C7537A-0977-4203-822B-859ECD85E952}" destId="{9819E8C9-569B-4ADB-AC3F-D9D2788C08A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710E5D-FFA5-4F0C-87BF-DCF653629FB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55CBF41-F855-4B84-AA67-B8A6A6209CDA}">
      <dgm:prSet/>
      <dgm:spPr/>
      <dgm:t>
        <a:bodyPr/>
        <a:lstStyle/>
        <a:p>
          <a:r>
            <a:rPr lang="en-GB" dirty="0"/>
            <a:t>a AIDS </a:t>
          </a:r>
          <a:endParaRPr lang="en-US" dirty="0"/>
        </a:p>
      </dgm:t>
    </dgm:pt>
    <dgm:pt modelId="{2B313960-442D-4440-B15A-562DFC3530A3}" type="parTrans" cxnId="{309F4238-C765-42F4-B8F8-C1AEBDF59348}">
      <dgm:prSet/>
      <dgm:spPr/>
      <dgm:t>
        <a:bodyPr/>
        <a:lstStyle/>
        <a:p>
          <a:endParaRPr lang="en-US"/>
        </a:p>
      </dgm:t>
    </dgm:pt>
    <dgm:pt modelId="{0966BE95-0B16-42B1-A71D-183A4F4BCBF4}" type="sibTrans" cxnId="{309F4238-C765-42F4-B8F8-C1AEBDF59348}">
      <dgm:prSet/>
      <dgm:spPr/>
      <dgm:t>
        <a:bodyPr/>
        <a:lstStyle/>
        <a:p>
          <a:endParaRPr lang="en-US"/>
        </a:p>
      </dgm:t>
    </dgm:pt>
    <dgm:pt modelId="{A2F56889-99D0-4328-A88E-ED7D2D9BC634}">
      <dgm:prSet/>
      <dgm:spPr/>
      <dgm:t>
        <a:bodyPr/>
        <a:lstStyle/>
        <a:p>
          <a:r>
            <a:rPr lang="en-GB" dirty="0"/>
            <a:t>b sexual identity</a:t>
          </a:r>
          <a:endParaRPr lang="en-US" dirty="0"/>
        </a:p>
      </dgm:t>
    </dgm:pt>
    <dgm:pt modelId="{2FAC88E4-A39C-4686-AB47-BA7ABAE4309A}" type="parTrans" cxnId="{421D6DDF-941C-4A91-A4BB-0E4C223F1E3E}">
      <dgm:prSet/>
      <dgm:spPr/>
      <dgm:t>
        <a:bodyPr/>
        <a:lstStyle/>
        <a:p>
          <a:endParaRPr lang="en-US"/>
        </a:p>
      </dgm:t>
    </dgm:pt>
    <dgm:pt modelId="{D1A7224A-92AB-4E51-B927-0C8AFF12674C}" type="sibTrans" cxnId="{421D6DDF-941C-4A91-A4BB-0E4C223F1E3E}">
      <dgm:prSet/>
      <dgm:spPr/>
      <dgm:t>
        <a:bodyPr/>
        <a:lstStyle/>
        <a:p>
          <a:endParaRPr lang="en-US"/>
        </a:p>
      </dgm:t>
    </dgm:pt>
    <dgm:pt modelId="{2D5D2E8F-7903-470C-9B05-1DADE1AF1516}">
      <dgm:prSet/>
      <dgm:spPr/>
      <dgm:t>
        <a:bodyPr/>
        <a:lstStyle/>
        <a:p>
          <a:r>
            <a:rPr lang="en-GB" dirty="0"/>
            <a:t>c materials used in schools</a:t>
          </a:r>
          <a:endParaRPr lang="en-US" dirty="0"/>
        </a:p>
      </dgm:t>
    </dgm:pt>
    <dgm:pt modelId="{B4123F03-A168-4104-99C4-7C57F5E74ECE}" type="parTrans" cxnId="{1DED8F94-70E5-43DA-BFE0-C442E73EED73}">
      <dgm:prSet/>
      <dgm:spPr/>
      <dgm:t>
        <a:bodyPr/>
        <a:lstStyle/>
        <a:p>
          <a:endParaRPr lang="en-US"/>
        </a:p>
      </dgm:t>
    </dgm:pt>
    <dgm:pt modelId="{911ED2AF-108E-406A-9F11-C245BE0748E5}" type="sibTrans" cxnId="{1DED8F94-70E5-43DA-BFE0-C442E73EED73}">
      <dgm:prSet/>
      <dgm:spPr/>
      <dgm:t>
        <a:bodyPr/>
        <a:lstStyle/>
        <a:p>
          <a:endParaRPr lang="en-US"/>
        </a:p>
      </dgm:t>
    </dgm:pt>
    <dgm:pt modelId="{F8694729-C01B-47E4-9BA6-93B4146F49BA}">
      <dgm:prSet/>
      <dgm:spPr/>
      <dgm:t>
        <a:bodyPr/>
        <a:lstStyle/>
        <a:p>
          <a:r>
            <a:rPr lang="en-GB" dirty="0"/>
            <a:t>d loss of innocence of children</a:t>
          </a:r>
          <a:endParaRPr lang="en-US" dirty="0"/>
        </a:p>
      </dgm:t>
    </dgm:pt>
    <dgm:pt modelId="{5FF53836-1835-4850-BCD7-FBF4A65AEC23}" type="parTrans" cxnId="{15FB40BE-C0B4-4291-A006-8EF5D7B4A2D1}">
      <dgm:prSet/>
      <dgm:spPr/>
      <dgm:t>
        <a:bodyPr/>
        <a:lstStyle/>
        <a:p>
          <a:endParaRPr lang="en-US"/>
        </a:p>
      </dgm:t>
    </dgm:pt>
    <dgm:pt modelId="{0E5D1BED-874D-40A5-BBC2-95F323F0BD7E}" type="sibTrans" cxnId="{15FB40BE-C0B4-4291-A006-8EF5D7B4A2D1}">
      <dgm:prSet/>
      <dgm:spPr/>
      <dgm:t>
        <a:bodyPr/>
        <a:lstStyle/>
        <a:p>
          <a:endParaRPr lang="en-US"/>
        </a:p>
      </dgm:t>
    </dgm:pt>
    <dgm:pt modelId="{20C7537A-0977-4203-822B-859ECD85E952}" type="pres">
      <dgm:prSet presAssocID="{CA710E5D-FFA5-4F0C-87BF-DCF653629FBE}" presName="linear" presStyleCnt="0">
        <dgm:presLayoutVars>
          <dgm:dir/>
          <dgm:animLvl val="lvl"/>
          <dgm:resizeHandles val="exact"/>
        </dgm:presLayoutVars>
      </dgm:prSet>
      <dgm:spPr/>
    </dgm:pt>
    <dgm:pt modelId="{123DA79F-24F6-4B31-8624-6B7028DB09EA}" type="pres">
      <dgm:prSet presAssocID="{A55CBF41-F855-4B84-AA67-B8A6A6209CDA}" presName="parentLin" presStyleCnt="0"/>
      <dgm:spPr/>
    </dgm:pt>
    <dgm:pt modelId="{F69FD684-6B42-45AD-99D1-672224B39E7B}" type="pres">
      <dgm:prSet presAssocID="{A55CBF41-F855-4B84-AA67-B8A6A6209CDA}" presName="parentLeftMargin" presStyleLbl="node1" presStyleIdx="0" presStyleCnt="4"/>
      <dgm:spPr/>
    </dgm:pt>
    <dgm:pt modelId="{CA028F76-23A2-40FB-92C2-EDBB2457ABF2}" type="pres">
      <dgm:prSet presAssocID="{A55CBF41-F855-4B84-AA67-B8A6A6209CDA}" presName="parentText" presStyleLbl="node1" presStyleIdx="0" presStyleCnt="4">
        <dgm:presLayoutVars>
          <dgm:chMax val="0"/>
          <dgm:bulletEnabled val="1"/>
        </dgm:presLayoutVars>
      </dgm:prSet>
      <dgm:spPr/>
    </dgm:pt>
    <dgm:pt modelId="{52D88F53-0A19-4BA0-9795-89E096A6BE1E}" type="pres">
      <dgm:prSet presAssocID="{A55CBF41-F855-4B84-AA67-B8A6A6209CDA}" presName="negativeSpace" presStyleCnt="0"/>
      <dgm:spPr/>
    </dgm:pt>
    <dgm:pt modelId="{5A8A02C4-5258-48CC-8A99-D1E22273D05F}" type="pres">
      <dgm:prSet presAssocID="{A55CBF41-F855-4B84-AA67-B8A6A6209CDA}" presName="childText" presStyleLbl="conFgAcc1" presStyleIdx="0" presStyleCnt="4">
        <dgm:presLayoutVars>
          <dgm:bulletEnabled val="1"/>
        </dgm:presLayoutVars>
      </dgm:prSet>
      <dgm:spPr/>
    </dgm:pt>
    <dgm:pt modelId="{296A3B07-87DC-4383-AD70-E5FBED5EF848}" type="pres">
      <dgm:prSet presAssocID="{0966BE95-0B16-42B1-A71D-183A4F4BCBF4}" presName="spaceBetweenRectangles" presStyleCnt="0"/>
      <dgm:spPr/>
    </dgm:pt>
    <dgm:pt modelId="{7A58D3C1-E62F-43D0-80FF-A756DF7B511B}" type="pres">
      <dgm:prSet presAssocID="{A2F56889-99D0-4328-A88E-ED7D2D9BC634}" presName="parentLin" presStyleCnt="0"/>
      <dgm:spPr/>
    </dgm:pt>
    <dgm:pt modelId="{CBFC6425-8C3A-4B8C-A038-3F0E325F6BC0}" type="pres">
      <dgm:prSet presAssocID="{A2F56889-99D0-4328-A88E-ED7D2D9BC634}" presName="parentLeftMargin" presStyleLbl="node1" presStyleIdx="0" presStyleCnt="4"/>
      <dgm:spPr/>
    </dgm:pt>
    <dgm:pt modelId="{C704FCC8-FA6B-4F43-B6A0-6F83330F508C}" type="pres">
      <dgm:prSet presAssocID="{A2F56889-99D0-4328-A88E-ED7D2D9BC634}" presName="parentText" presStyleLbl="node1" presStyleIdx="1" presStyleCnt="4">
        <dgm:presLayoutVars>
          <dgm:chMax val="0"/>
          <dgm:bulletEnabled val="1"/>
        </dgm:presLayoutVars>
      </dgm:prSet>
      <dgm:spPr/>
    </dgm:pt>
    <dgm:pt modelId="{3425BF62-C92D-41C6-A471-C9A0C5768BD6}" type="pres">
      <dgm:prSet presAssocID="{A2F56889-99D0-4328-A88E-ED7D2D9BC634}" presName="negativeSpace" presStyleCnt="0"/>
      <dgm:spPr/>
    </dgm:pt>
    <dgm:pt modelId="{C4C78268-40DF-4567-BE16-29E8BE7112B5}" type="pres">
      <dgm:prSet presAssocID="{A2F56889-99D0-4328-A88E-ED7D2D9BC634}" presName="childText" presStyleLbl="conFgAcc1" presStyleIdx="1" presStyleCnt="4">
        <dgm:presLayoutVars>
          <dgm:bulletEnabled val="1"/>
        </dgm:presLayoutVars>
      </dgm:prSet>
      <dgm:spPr/>
    </dgm:pt>
    <dgm:pt modelId="{51E96B55-31D6-4D63-86D7-48A9634591ED}" type="pres">
      <dgm:prSet presAssocID="{D1A7224A-92AB-4E51-B927-0C8AFF12674C}" presName="spaceBetweenRectangles" presStyleCnt="0"/>
      <dgm:spPr/>
    </dgm:pt>
    <dgm:pt modelId="{B8D52AA9-558E-4828-8B6E-9A18D546C51E}" type="pres">
      <dgm:prSet presAssocID="{2D5D2E8F-7903-470C-9B05-1DADE1AF1516}" presName="parentLin" presStyleCnt="0"/>
      <dgm:spPr/>
    </dgm:pt>
    <dgm:pt modelId="{5EB790DC-21C5-4EB4-8D0A-B16C76478476}" type="pres">
      <dgm:prSet presAssocID="{2D5D2E8F-7903-470C-9B05-1DADE1AF1516}" presName="parentLeftMargin" presStyleLbl="node1" presStyleIdx="1" presStyleCnt="4"/>
      <dgm:spPr/>
    </dgm:pt>
    <dgm:pt modelId="{39EF6A4A-18B9-4085-AFD3-C926D418F765}" type="pres">
      <dgm:prSet presAssocID="{2D5D2E8F-7903-470C-9B05-1DADE1AF1516}" presName="parentText" presStyleLbl="node1" presStyleIdx="2" presStyleCnt="4">
        <dgm:presLayoutVars>
          <dgm:chMax val="0"/>
          <dgm:bulletEnabled val="1"/>
        </dgm:presLayoutVars>
      </dgm:prSet>
      <dgm:spPr/>
    </dgm:pt>
    <dgm:pt modelId="{0D74D90A-9542-476C-89BC-B49C954D1D89}" type="pres">
      <dgm:prSet presAssocID="{2D5D2E8F-7903-470C-9B05-1DADE1AF1516}" presName="negativeSpace" presStyleCnt="0"/>
      <dgm:spPr/>
    </dgm:pt>
    <dgm:pt modelId="{C42061A8-84B8-485E-B308-561E391378C9}" type="pres">
      <dgm:prSet presAssocID="{2D5D2E8F-7903-470C-9B05-1DADE1AF1516}" presName="childText" presStyleLbl="conFgAcc1" presStyleIdx="2" presStyleCnt="4">
        <dgm:presLayoutVars>
          <dgm:bulletEnabled val="1"/>
        </dgm:presLayoutVars>
      </dgm:prSet>
      <dgm:spPr/>
    </dgm:pt>
    <dgm:pt modelId="{21C0D364-0A41-4D38-98B0-5590CCBD943A}" type="pres">
      <dgm:prSet presAssocID="{911ED2AF-108E-406A-9F11-C245BE0748E5}" presName="spaceBetweenRectangles" presStyleCnt="0"/>
      <dgm:spPr/>
    </dgm:pt>
    <dgm:pt modelId="{4E242D20-48C2-4B96-BB05-3BD55EEA8E2B}" type="pres">
      <dgm:prSet presAssocID="{F8694729-C01B-47E4-9BA6-93B4146F49BA}" presName="parentLin" presStyleCnt="0"/>
      <dgm:spPr/>
    </dgm:pt>
    <dgm:pt modelId="{AE3B793F-7E4A-4478-878A-10899FE5EE3F}" type="pres">
      <dgm:prSet presAssocID="{F8694729-C01B-47E4-9BA6-93B4146F49BA}" presName="parentLeftMargin" presStyleLbl="node1" presStyleIdx="2" presStyleCnt="4"/>
      <dgm:spPr/>
    </dgm:pt>
    <dgm:pt modelId="{FCD105EB-9A87-4AD6-82C9-352CCD12F8A8}" type="pres">
      <dgm:prSet presAssocID="{F8694729-C01B-47E4-9BA6-93B4146F49BA}" presName="parentText" presStyleLbl="node1" presStyleIdx="3" presStyleCnt="4">
        <dgm:presLayoutVars>
          <dgm:chMax val="0"/>
          <dgm:bulletEnabled val="1"/>
        </dgm:presLayoutVars>
      </dgm:prSet>
      <dgm:spPr/>
    </dgm:pt>
    <dgm:pt modelId="{DF8FF295-AF48-4520-9E6D-E3CCD9FD8CC6}" type="pres">
      <dgm:prSet presAssocID="{F8694729-C01B-47E4-9BA6-93B4146F49BA}" presName="negativeSpace" presStyleCnt="0"/>
      <dgm:spPr/>
    </dgm:pt>
    <dgm:pt modelId="{9819E8C9-569B-4ADB-AC3F-D9D2788C08A7}" type="pres">
      <dgm:prSet presAssocID="{F8694729-C01B-47E4-9BA6-93B4146F49BA}" presName="childText" presStyleLbl="conFgAcc1" presStyleIdx="3" presStyleCnt="4">
        <dgm:presLayoutVars>
          <dgm:bulletEnabled val="1"/>
        </dgm:presLayoutVars>
      </dgm:prSet>
      <dgm:spPr/>
    </dgm:pt>
  </dgm:ptLst>
  <dgm:cxnLst>
    <dgm:cxn modelId="{8EDA9813-DDCE-42A4-A7E7-5D9426832AE6}" type="presOf" srcId="{A2F56889-99D0-4328-A88E-ED7D2D9BC634}" destId="{CBFC6425-8C3A-4B8C-A038-3F0E325F6BC0}" srcOrd="0" destOrd="0" presId="urn:microsoft.com/office/officeart/2005/8/layout/list1"/>
    <dgm:cxn modelId="{309F4238-C765-42F4-B8F8-C1AEBDF59348}" srcId="{CA710E5D-FFA5-4F0C-87BF-DCF653629FBE}" destId="{A55CBF41-F855-4B84-AA67-B8A6A6209CDA}" srcOrd="0" destOrd="0" parTransId="{2B313960-442D-4440-B15A-562DFC3530A3}" sibTransId="{0966BE95-0B16-42B1-A71D-183A4F4BCBF4}"/>
    <dgm:cxn modelId="{F84A9164-FC48-4D17-A5D9-F0F57AFA1496}" type="presOf" srcId="{CA710E5D-FFA5-4F0C-87BF-DCF653629FBE}" destId="{20C7537A-0977-4203-822B-859ECD85E952}" srcOrd="0" destOrd="0" presId="urn:microsoft.com/office/officeart/2005/8/layout/list1"/>
    <dgm:cxn modelId="{90D71488-0826-4B0B-9E55-CED3902E7882}" type="presOf" srcId="{F8694729-C01B-47E4-9BA6-93B4146F49BA}" destId="{AE3B793F-7E4A-4478-878A-10899FE5EE3F}" srcOrd="0" destOrd="0" presId="urn:microsoft.com/office/officeart/2005/8/layout/list1"/>
    <dgm:cxn modelId="{1DED8F94-70E5-43DA-BFE0-C442E73EED73}" srcId="{CA710E5D-FFA5-4F0C-87BF-DCF653629FBE}" destId="{2D5D2E8F-7903-470C-9B05-1DADE1AF1516}" srcOrd="2" destOrd="0" parTransId="{B4123F03-A168-4104-99C4-7C57F5E74ECE}" sibTransId="{911ED2AF-108E-406A-9F11-C245BE0748E5}"/>
    <dgm:cxn modelId="{EAC4EC9B-FD5B-4AE9-BB1B-024376F906F8}" type="presOf" srcId="{A55CBF41-F855-4B84-AA67-B8A6A6209CDA}" destId="{CA028F76-23A2-40FB-92C2-EDBB2457ABF2}" srcOrd="1" destOrd="0" presId="urn:microsoft.com/office/officeart/2005/8/layout/list1"/>
    <dgm:cxn modelId="{F86B3CAA-1E12-4365-ADC1-B42B239A000E}" type="presOf" srcId="{2D5D2E8F-7903-470C-9B05-1DADE1AF1516}" destId="{5EB790DC-21C5-4EB4-8D0A-B16C76478476}" srcOrd="0" destOrd="0" presId="urn:microsoft.com/office/officeart/2005/8/layout/list1"/>
    <dgm:cxn modelId="{15FB40BE-C0B4-4291-A006-8EF5D7B4A2D1}" srcId="{CA710E5D-FFA5-4F0C-87BF-DCF653629FBE}" destId="{F8694729-C01B-47E4-9BA6-93B4146F49BA}" srcOrd="3" destOrd="0" parTransId="{5FF53836-1835-4850-BCD7-FBF4A65AEC23}" sibTransId="{0E5D1BED-874D-40A5-BBC2-95F323F0BD7E}"/>
    <dgm:cxn modelId="{DBD7ACDA-6117-46C5-A50E-ED0EF5BBFB4B}" type="presOf" srcId="{F8694729-C01B-47E4-9BA6-93B4146F49BA}" destId="{FCD105EB-9A87-4AD6-82C9-352CCD12F8A8}" srcOrd="1" destOrd="0" presId="urn:microsoft.com/office/officeart/2005/8/layout/list1"/>
    <dgm:cxn modelId="{421D6DDF-941C-4A91-A4BB-0E4C223F1E3E}" srcId="{CA710E5D-FFA5-4F0C-87BF-DCF653629FBE}" destId="{A2F56889-99D0-4328-A88E-ED7D2D9BC634}" srcOrd="1" destOrd="0" parTransId="{2FAC88E4-A39C-4686-AB47-BA7ABAE4309A}" sibTransId="{D1A7224A-92AB-4E51-B927-0C8AFF12674C}"/>
    <dgm:cxn modelId="{B39F08E0-C51E-4BAA-B847-4C23AC7C2F4D}" type="presOf" srcId="{2D5D2E8F-7903-470C-9B05-1DADE1AF1516}" destId="{39EF6A4A-18B9-4085-AFD3-C926D418F765}" srcOrd="1" destOrd="0" presId="urn:microsoft.com/office/officeart/2005/8/layout/list1"/>
    <dgm:cxn modelId="{9B8DA0F7-D63C-4E53-9728-D09549846FDA}" type="presOf" srcId="{A55CBF41-F855-4B84-AA67-B8A6A6209CDA}" destId="{F69FD684-6B42-45AD-99D1-672224B39E7B}" srcOrd="0" destOrd="0" presId="urn:microsoft.com/office/officeart/2005/8/layout/list1"/>
    <dgm:cxn modelId="{1F62F3FD-DC02-4398-AB85-2A84E4B4E6B0}" type="presOf" srcId="{A2F56889-99D0-4328-A88E-ED7D2D9BC634}" destId="{C704FCC8-FA6B-4F43-B6A0-6F83330F508C}" srcOrd="1" destOrd="0" presId="urn:microsoft.com/office/officeart/2005/8/layout/list1"/>
    <dgm:cxn modelId="{9666AB62-0070-45FD-A2AF-5FB485CE30BA}" type="presParOf" srcId="{20C7537A-0977-4203-822B-859ECD85E952}" destId="{123DA79F-24F6-4B31-8624-6B7028DB09EA}" srcOrd="0" destOrd="0" presId="urn:microsoft.com/office/officeart/2005/8/layout/list1"/>
    <dgm:cxn modelId="{93381121-CBFE-4C59-A354-EBCC2A5EF0E3}" type="presParOf" srcId="{123DA79F-24F6-4B31-8624-6B7028DB09EA}" destId="{F69FD684-6B42-45AD-99D1-672224B39E7B}" srcOrd="0" destOrd="0" presId="urn:microsoft.com/office/officeart/2005/8/layout/list1"/>
    <dgm:cxn modelId="{3C8F4988-C37E-46D5-B3E9-9038DE51E7C3}" type="presParOf" srcId="{123DA79F-24F6-4B31-8624-6B7028DB09EA}" destId="{CA028F76-23A2-40FB-92C2-EDBB2457ABF2}" srcOrd="1" destOrd="0" presId="urn:microsoft.com/office/officeart/2005/8/layout/list1"/>
    <dgm:cxn modelId="{59B29E3D-DBD1-44E5-AE23-9E3C1BEA2695}" type="presParOf" srcId="{20C7537A-0977-4203-822B-859ECD85E952}" destId="{52D88F53-0A19-4BA0-9795-89E096A6BE1E}" srcOrd="1" destOrd="0" presId="urn:microsoft.com/office/officeart/2005/8/layout/list1"/>
    <dgm:cxn modelId="{4CE5E963-8DC5-4824-BD6F-8B89D1A47680}" type="presParOf" srcId="{20C7537A-0977-4203-822B-859ECD85E952}" destId="{5A8A02C4-5258-48CC-8A99-D1E22273D05F}" srcOrd="2" destOrd="0" presId="urn:microsoft.com/office/officeart/2005/8/layout/list1"/>
    <dgm:cxn modelId="{EE3FEBFE-99BD-4454-AB05-A39B8C576726}" type="presParOf" srcId="{20C7537A-0977-4203-822B-859ECD85E952}" destId="{296A3B07-87DC-4383-AD70-E5FBED5EF848}" srcOrd="3" destOrd="0" presId="urn:microsoft.com/office/officeart/2005/8/layout/list1"/>
    <dgm:cxn modelId="{6C09BFF2-8216-422D-9D94-9FFBB561CBD8}" type="presParOf" srcId="{20C7537A-0977-4203-822B-859ECD85E952}" destId="{7A58D3C1-E62F-43D0-80FF-A756DF7B511B}" srcOrd="4" destOrd="0" presId="urn:microsoft.com/office/officeart/2005/8/layout/list1"/>
    <dgm:cxn modelId="{2280885C-6F8D-48E2-B962-71898660FF1F}" type="presParOf" srcId="{7A58D3C1-E62F-43D0-80FF-A756DF7B511B}" destId="{CBFC6425-8C3A-4B8C-A038-3F0E325F6BC0}" srcOrd="0" destOrd="0" presId="urn:microsoft.com/office/officeart/2005/8/layout/list1"/>
    <dgm:cxn modelId="{C14B6424-6CCB-4951-81FC-D1FE11C17DC6}" type="presParOf" srcId="{7A58D3C1-E62F-43D0-80FF-A756DF7B511B}" destId="{C704FCC8-FA6B-4F43-B6A0-6F83330F508C}" srcOrd="1" destOrd="0" presId="urn:microsoft.com/office/officeart/2005/8/layout/list1"/>
    <dgm:cxn modelId="{0B64BAC8-46CB-4118-A895-348849D97740}" type="presParOf" srcId="{20C7537A-0977-4203-822B-859ECD85E952}" destId="{3425BF62-C92D-41C6-A471-C9A0C5768BD6}" srcOrd="5" destOrd="0" presId="urn:microsoft.com/office/officeart/2005/8/layout/list1"/>
    <dgm:cxn modelId="{817D749D-9996-45B9-A43E-865CC07F494B}" type="presParOf" srcId="{20C7537A-0977-4203-822B-859ECD85E952}" destId="{C4C78268-40DF-4567-BE16-29E8BE7112B5}" srcOrd="6" destOrd="0" presId="urn:microsoft.com/office/officeart/2005/8/layout/list1"/>
    <dgm:cxn modelId="{2A196BD0-B76F-4832-85E3-DAF36976CFE2}" type="presParOf" srcId="{20C7537A-0977-4203-822B-859ECD85E952}" destId="{51E96B55-31D6-4D63-86D7-48A9634591ED}" srcOrd="7" destOrd="0" presId="urn:microsoft.com/office/officeart/2005/8/layout/list1"/>
    <dgm:cxn modelId="{B2D4F2C4-2FEB-4496-9DBF-A25C486B6A8A}" type="presParOf" srcId="{20C7537A-0977-4203-822B-859ECD85E952}" destId="{B8D52AA9-558E-4828-8B6E-9A18D546C51E}" srcOrd="8" destOrd="0" presId="urn:microsoft.com/office/officeart/2005/8/layout/list1"/>
    <dgm:cxn modelId="{AAC890B6-B6F6-459E-BE50-E816071559BA}" type="presParOf" srcId="{B8D52AA9-558E-4828-8B6E-9A18D546C51E}" destId="{5EB790DC-21C5-4EB4-8D0A-B16C76478476}" srcOrd="0" destOrd="0" presId="urn:microsoft.com/office/officeart/2005/8/layout/list1"/>
    <dgm:cxn modelId="{878C015D-BA6B-4FFF-9F24-4E75525761AE}" type="presParOf" srcId="{B8D52AA9-558E-4828-8B6E-9A18D546C51E}" destId="{39EF6A4A-18B9-4085-AFD3-C926D418F765}" srcOrd="1" destOrd="0" presId="urn:microsoft.com/office/officeart/2005/8/layout/list1"/>
    <dgm:cxn modelId="{59E99867-1029-4247-9EC8-B475369CCB6E}" type="presParOf" srcId="{20C7537A-0977-4203-822B-859ECD85E952}" destId="{0D74D90A-9542-476C-89BC-B49C954D1D89}" srcOrd="9" destOrd="0" presId="urn:microsoft.com/office/officeart/2005/8/layout/list1"/>
    <dgm:cxn modelId="{29393915-F1E2-44C7-A6CD-1284288ADAF2}" type="presParOf" srcId="{20C7537A-0977-4203-822B-859ECD85E952}" destId="{C42061A8-84B8-485E-B308-561E391378C9}" srcOrd="10" destOrd="0" presId="urn:microsoft.com/office/officeart/2005/8/layout/list1"/>
    <dgm:cxn modelId="{FF0346C1-78F0-44B5-ABC6-356B22D6D495}" type="presParOf" srcId="{20C7537A-0977-4203-822B-859ECD85E952}" destId="{21C0D364-0A41-4D38-98B0-5590CCBD943A}" srcOrd="11" destOrd="0" presId="urn:microsoft.com/office/officeart/2005/8/layout/list1"/>
    <dgm:cxn modelId="{0153A091-5E59-48E7-98F2-5EDBE1970277}" type="presParOf" srcId="{20C7537A-0977-4203-822B-859ECD85E952}" destId="{4E242D20-48C2-4B96-BB05-3BD55EEA8E2B}" srcOrd="12" destOrd="0" presId="urn:microsoft.com/office/officeart/2005/8/layout/list1"/>
    <dgm:cxn modelId="{F93A5FFF-99A5-466B-9071-4817EF625F97}" type="presParOf" srcId="{4E242D20-48C2-4B96-BB05-3BD55EEA8E2B}" destId="{AE3B793F-7E4A-4478-878A-10899FE5EE3F}" srcOrd="0" destOrd="0" presId="urn:microsoft.com/office/officeart/2005/8/layout/list1"/>
    <dgm:cxn modelId="{C81BF3DC-F76D-47BB-B01E-F3C8E35AEEE2}" type="presParOf" srcId="{4E242D20-48C2-4B96-BB05-3BD55EEA8E2B}" destId="{FCD105EB-9A87-4AD6-82C9-352CCD12F8A8}" srcOrd="1" destOrd="0" presId="urn:microsoft.com/office/officeart/2005/8/layout/list1"/>
    <dgm:cxn modelId="{838FC548-17E2-4CA9-8AD1-9558BEA7B8FB}" type="presParOf" srcId="{20C7537A-0977-4203-822B-859ECD85E952}" destId="{DF8FF295-AF48-4520-9E6D-E3CCD9FD8CC6}" srcOrd="13" destOrd="0" presId="urn:microsoft.com/office/officeart/2005/8/layout/list1"/>
    <dgm:cxn modelId="{D3417FB6-06FB-4907-A744-9E593A2FB552}" type="presParOf" srcId="{20C7537A-0977-4203-822B-859ECD85E952}" destId="{9819E8C9-569B-4ADB-AC3F-D9D2788C08A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EEBF02-4B04-48FF-8A1E-02CD12DAC6FF}" type="doc">
      <dgm:prSet loTypeId="urn:microsoft.com/office/officeart/2005/8/layout/process4" loCatId="process" qsTypeId="urn:microsoft.com/office/officeart/2005/8/quickstyle/simple2" qsCatId="simple" csTypeId="urn:microsoft.com/office/officeart/2005/8/colors/colorful5" csCatId="colorful" phldr="1"/>
      <dgm:spPr/>
      <dgm:t>
        <a:bodyPr/>
        <a:lstStyle/>
        <a:p>
          <a:endParaRPr lang="en-US"/>
        </a:p>
      </dgm:t>
    </dgm:pt>
    <dgm:pt modelId="{9B650F85-BEEE-40DC-9D81-DD230D80775B}">
      <dgm:prSet/>
      <dgm:spPr/>
      <dgm:t>
        <a:bodyPr/>
        <a:lstStyle/>
        <a:p>
          <a:r>
            <a:rPr lang="en-US" dirty="0"/>
            <a:t>Relationships, Sex and Health Education (RSHE) is learning about the emotional, social and physical aspects of growing up, relationships, sex, sexuality and sexual health.</a:t>
          </a:r>
        </a:p>
      </dgm:t>
    </dgm:pt>
    <dgm:pt modelId="{56791902-F36C-43C1-AA1F-AF8E4BF35621}" type="parTrans" cxnId="{1BA24339-F22A-402E-859D-71CEC490DA7D}">
      <dgm:prSet/>
      <dgm:spPr/>
      <dgm:t>
        <a:bodyPr/>
        <a:lstStyle/>
        <a:p>
          <a:endParaRPr lang="en-US"/>
        </a:p>
      </dgm:t>
    </dgm:pt>
    <dgm:pt modelId="{2EE91009-B56D-46E8-812A-94514109B68F}" type="sibTrans" cxnId="{1BA24339-F22A-402E-859D-71CEC490DA7D}">
      <dgm:prSet/>
      <dgm:spPr/>
      <dgm:t>
        <a:bodyPr/>
        <a:lstStyle/>
        <a:p>
          <a:endParaRPr lang="en-US"/>
        </a:p>
      </dgm:t>
    </dgm:pt>
    <dgm:pt modelId="{E7312FA5-5D7B-4689-B33D-D52916AAE076}">
      <dgm:prSet/>
      <dgm:spPr>
        <a:solidFill>
          <a:schemeClr val="accent2"/>
        </a:solidFill>
      </dgm:spPr>
      <dgm:t>
        <a:bodyPr/>
        <a:lstStyle/>
        <a:p>
          <a:r>
            <a:rPr lang="en-US"/>
            <a:t>RSE includes:</a:t>
          </a:r>
        </a:p>
      </dgm:t>
    </dgm:pt>
    <dgm:pt modelId="{AB6513EA-43D9-40E6-8C78-1893EF1B1423}" type="parTrans" cxnId="{26D08238-3AD5-4781-A8B8-1D192C7402F6}">
      <dgm:prSet/>
      <dgm:spPr/>
      <dgm:t>
        <a:bodyPr/>
        <a:lstStyle/>
        <a:p>
          <a:endParaRPr lang="en-US"/>
        </a:p>
      </dgm:t>
    </dgm:pt>
    <dgm:pt modelId="{99E57B30-F0E7-494C-B431-9689219DB3C4}" type="sibTrans" cxnId="{26D08238-3AD5-4781-A8B8-1D192C7402F6}">
      <dgm:prSet/>
      <dgm:spPr/>
      <dgm:t>
        <a:bodyPr/>
        <a:lstStyle/>
        <a:p>
          <a:endParaRPr lang="en-US"/>
        </a:p>
      </dgm:t>
    </dgm:pt>
    <dgm:pt modelId="{5B44E229-FAFB-4633-B4B3-55579B9A0D3D}">
      <dgm:prSet/>
      <dgm:spPr/>
      <dgm:t>
        <a:bodyPr/>
        <a:lstStyle/>
        <a:p>
          <a:r>
            <a:rPr lang="en-US" b="1" dirty="0"/>
            <a:t>Physical aspects </a:t>
          </a:r>
          <a:r>
            <a:rPr lang="en-US" dirty="0"/>
            <a:t>of growing up, including how our </a:t>
          </a:r>
          <a:r>
            <a:rPr lang="en-US" b="1" dirty="0"/>
            <a:t>bodies change.</a:t>
          </a:r>
        </a:p>
      </dgm:t>
    </dgm:pt>
    <dgm:pt modelId="{CEB1F7F1-9127-42C5-A96B-01B3F6CD5FBB}" type="parTrans" cxnId="{5A35CB44-966A-40EC-BE4D-D49A111634BE}">
      <dgm:prSet/>
      <dgm:spPr/>
      <dgm:t>
        <a:bodyPr/>
        <a:lstStyle/>
        <a:p>
          <a:endParaRPr lang="en-US"/>
        </a:p>
      </dgm:t>
    </dgm:pt>
    <dgm:pt modelId="{131C2368-D983-48FF-9204-F9710FBC6E56}" type="sibTrans" cxnId="{5A35CB44-966A-40EC-BE4D-D49A111634BE}">
      <dgm:prSet/>
      <dgm:spPr/>
      <dgm:t>
        <a:bodyPr/>
        <a:lstStyle/>
        <a:p>
          <a:endParaRPr lang="en-US"/>
        </a:p>
      </dgm:t>
    </dgm:pt>
    <dgm:pt modelId="{6AFCD43C-606D-4418-A063-EF501A962C4B}">
      <dgm:prSet/>
      <dgm:spPr/>
      <dgm:t>
        <a:bodyPr/>
        <a:lstStyle/>
        <a:p>
          <a:r>
            <a:rPr lang="en-US" b="1" dirty="0"/>
            <a:t>Emotions</a:t>
          </a:r>
          <a:r>
            <a:rPr lang="en-US" dirty="0"/>
            <a:t> and how to </a:t>
          </a:r>
          <a:r>
            <a:rPr lang="en-US" b="1" dirty="0"/>
            <a:t>recognize</a:t>
          </a:r>
          <a:r>
            <a:rPr lang="en-US" dirty="0"/>
            <a:t> them and </a:t>
          </a:r>
          <a:r>
            <a:rPr lang="en-US" b="1" dirty="0"/>
            <a:t>manage</a:t>
          </a:r>
          <a:r>
            <a:rPr lang="en-US" dirty="0"/>
            <a:t> them.</a:t>
          </a:r>
        </a:p>
      </dgm:t>
    </dgm:pt>
    <dgm:pt modelId="{6172B50C-25C9-48C3-8FDD-4C62D4A5DB2F}" type="parTrans" cxnId="{AB5A8411-603C-4C3C-ABA4-8C7DFA2C7E86}">
      <dgm:prSet/>
      <dgm:spPr/>
      <dgm:t>
        <a:bodyPr/>
        <a:lstStyle/>
        <a:p>
          <a:endParaRPr lang="en-US"/>
        </a:p>
      </dgm:t>
    </dgm:pt>
    <dgm:pt modelId="{AEE37156-CDA6-463C-A838-7628BB2CAE71}" type="sibTrans" cxnId="{AB5A8411-603C-4C3C-ABA4-8C7DFA2C7E86}">
      <dgm:prSet/>
      <dgm:spPr/>
      <dgm:t>
        <a:bodyPr/>
        <a:lstStyle/>
        <a:p>
          <a:endParaRPr lang="en-US"/>
        </a:p>
      </dgm:t>
    </dgm:pt>
    <dgm:pt modelId="{2EDC3361-F43E-4C42-85AC-AB2BC646EBD1}">
      <dgm:prSet/>
      <dgm:spPr/>
      <dgm:t>
        <a:bodyPr/>
        <a:lstStyle/>
        <a:p>
          <a:r>
            <a:rPr lang="en-US" b="1" dirty="0"/>
            <a:t>Social influence </a:t>
          </a:r>
          <a:r>
            <a:rPr lang="en-US" dirty="0"/>
            <a:t>(including positive and negative social influence from peers-Sex Education Forum)</a:t>
          </a:r>
        </a:p>
      </dgm:t>
    </dgm:pt>
    <dgm:pt modelId="{34AE30F9-CBC9-4FE7-87B5-3DFE5750F2C7}" type="parTrans" cxnId="{6863C574-0F59-4B87-B8E4-C4E2370A7C3E}">
      <dgm:prSet/>
      <dgm:spPr/>
      <dgm:t>
        <a:bodyPr/>
        <a:lstStyle/>
        <a:p>
          <a:endParaRPr lang="en-US"/>
        </a:p>
      </dgm:t>
    </dgm:pt>
    <dgm:pt modelId="{87036BC4-E5A3-4DF6-9F64-0E46652C05FB}" type="sibTrans" cxnId="{6863C574-0F59-4B87-B8E4-C4E2370A7C3E}">
      <dgm:prSet/>
      <dgm:spPr/>
      <dgm:t>
        <a:bodyPr/>
        <a:lstStyle/>
        <a:p>
          <a:endParaRPr lang="en-US"/>
        </a:p>
      </dgm:t>
    </dgm:pt>
    <dgm:pt modelId="{18FDE9D1-1041-4AA8-9432-25B75B1432E5}" type="pres">
      <dgm:prSet presAssocID="{44EEBF02-4B04-48FF-8A1E-02CD12DAC6FF}" presName="Name0" presStyleCnt="0">
        <dgm:presLayoutVars>
          <dgm:dir/>
          <dgm:animLvl val="lvl"/>
          <dgm:resizeHandles val="exact"/>
        </dgm:presLayoutVars>
      </dgm:prSet>
      <dgm:spPr/>
    </dgm:pt>
    <dgm:pt modelId="{D51381BC-2C1C-4CC4-9ED0-184E999F7CDA}" type="pres">
      <dgm:prSet presAssocID="{E7312FA5-5D7B-4689-B33D-D52916AAE076}" presName="boxAndChildren" presStyleCnt="0"/>
      <dgm:spPr/>
    </dgm:pt>
    <dgm:pt modelId="{8F9F3FBF-0AF4-4176-86AF-503A1E488D6D}" type="pres">
      <dgm:prSet presAssocID="{E7312FA5-5D7B-4689-B33D-D52916AAE076}" presName="parentTextBox" presStyleLbl="node1" presStyleIdx="0" presStyleCnt="2"/>
      <dgm:spPr/>
    </dgm:pt>
    <dgm:pt modelId="{5A098CF9-66F1-442C-9677-5FAC6CD9E1AB}" type="pres">
      <dgm:prSet presAssocID="{E7312FA5-5D7B-4689-B33D-D52916AAE076}" presName="entireBox" presStyleLbl="node1" presStyleIdx="0" presStyleCnt="2"/>
      <dgm:spPr/>
    </dgm:pt>
    <dgm:pt modelId="{D9A6B58E-37C9-4B39-904E-C265E3952041}" type="pres">
      <dgm:prSet presAssocID="{E7312FA5-5D7B-4689-B33D-D52916AAE076}" presName="descendantBox" presStyleCnt="0"/>
      <dgm:spPr/>
    </dgm:pt>
    <dgm:pt modelId="{D05B8715-8DDD-4ECD-AD08-D10D447E550E}" type="pres">
      <dgm:prSet presAssocID="{5B44E229-FAFB-4633-B4B3-55579B9A0D3D}" presName="childTextBox" presStyleLbl="fgAccFollowNode1" presStyleIdx="0" presStyleCnt="3">
        <dgm:presLayoutVars>
          <dgm:bulletEnabled val="1"/>
        </dgm:presLayoutVars>
      </dgm:prSet>
      <dgm:spPr/>
    </dgm:pt>
    <dgm:pt modelId="{93017019-8ECA-441E-826E-03A218D248D3}" type="pres">
      <dgm:prSet presAssocID="{6AFCD43C-606D-4418-A063-EF501A962C4B}" presName="childTextBox" presStyleLbl="fgAccFollowNode1" presStyleIdx="1" presStyleCnt="3">
        <dgm:presLayoutVars>
          <dgm:bulletEnabled val="1"/>
        </dgm:presLayoutVars>
      </dgm:prSet>
      <dgm:spPr/>
    </dgm:pt>
    <dgm:pt modelId="{7B2B6578-D0FD-44F9-AA24-661784FE3370}" type="pres">
      <dgm:prSet presAssocID="{2EDC3361-F43E-4C42-85AC-AB2BC646EBD1}" presName="childTextBox" presStyleLbl="fgAccFollowNode1" presStyleIdx="2" presStyleCnt="3">
        <dgm:presLayoutVars>
          <dgm:bulletEnabled val="1"/>
        </dgm:presLayoutVars>
      </dgm:prSet>
      <dgm:spPr/>
    </dgm:pt>
    <dgm:pt modelId="{889D946A-1EDD-4FE6-93F8-449C625D21FB}" type="pres">
      <dgm:prSet presAssocID="{2EE91009-B56D-46E8-812A-94514109B68F}" presName="sp" presStyleCnt="0"/>
      <dgm:spPr/>
    </dgm:pt>
    <dgm:pt modelId="{719D3687-80A0-4344-8948-14C94626AB9C}" type="pres">
      <dgm:prSet presAssocID="{9B650F85-BEEE-40DC-9D81-DD230D80775B}" presName="arrowAndChildren" presStyleCnt="0"/>
      <dgm:spPr/>
    </dgm:pt>
    <dgm:pt modelId="{44E38E9C-2E29-422C-A320-B7CADC5FAA43}" type="pres">
      <dgm:prSet presAssocID="{9B650F85-BEEE-40DC-9D81-DD230D80775B}" presName="parentTextArrow" presStyleLbl="node1" presStyleIdx="1" presStyleCnt="2"/>
      <dgm:spPr/>
    </dgm:pt>
  </dgm:ptLst>
  <dgm:cxnLst>
    <dgm:cxn modelId="{754A6911-05EC-452C-8D31-AF8EF27C4E9A}" type="presOf" srcId="{2EDC3361-F43E-4C42-85AC-AB2BC646EBD1}" destId="{7B2B6578-D0FD-44F9-AA24-661784FE3370}" srcOrd="0" destOrd="0" presId="urn:microsoft.com/office/officeart/2005/8/layout/process4"/>
    <dgm:cxn modelId="{AB5A8411-603C-4C3C-ABA4-8C7DFA2C7E86}" srcId="{E7312FA5-5D7B-4689-B33D-D52916AAE076}" destId="{6AFCD43C-606D-4418-A063-EF501A962C4B}" srcOrd="1" destOrd="0" parTransId="{6172B50C-25C9-48C3-8FDD-4C62D4A5DB2F}" sibTransId="{AEE37156-CDA6-463C-A838-7628BB2CAE71}"/>
    <dgm:cxn modelId="{B8470714-9191-4159-B82D-6A7FB90FC15E}" type="presOf" srcId="{5B44E229-FAFB-4633-B4B3-55579B9A0D3D}" destId="{D05B8715-8DDD-4ECD-AD08-D10D447E550E}" srcOrd="0" destOrd="0" presId="urn:microsoft.com/office/officeart/2005/8/layout/process4"/>
    <dgm:cxn modelId="{26D08238-3AD5-4781-A8B8-1D192C7402F6}" srcId="{44EEBF02-4B04-48FF-8A1E-02CD12DAC6FF}" destId="{E7312FA5-5D7B-4689-B33D-D52916AAE076}" srcOrd="1" destOrd="0" parTransId="{AB6513EA-43D9-40E6-8C78-1893EF1B1423}" sibTransId="{99E57B30-F0E7-494C-B431-9689219DB3C4}"/>
    <dgm:cxn modelId="{1BA24339-F22A-402E-859D-71CEC490DA7D}" srcId="{44EEBF02-4B04-48FF-8A1E-02CD12DAC6FF}" destId="{9B650F85-BEEE-40DC-9D81-DD230D80775B}" srcOrd="0" destOrd="0" parTransId="{56791902-F36C-43C1-AA1F-AF8E4BF35621}" sibTransId="{2EE91009-B56D-46E8-812A-94514109B68F}"/>
    <dgm:cxn modelId="{5A35CB44-966A-40EC-BE4D-D49A111634BE}" srcId="{E7312FA5-5D7B-4689-B33D-D52916AAE076}" destId="{5B44E229-FAFB-4633-B4B3-55579B9A0D3D}" srcOrd="0" destOrd="0" parTransId="{CEB1F7F1-9127-42C5-A96B-01B3F6CD5FBB}" sibTransId="{131C2368-D983-48FF-9204-F9710FBC6E56}"/>
    <dgm:cxn modelId="{139D0B68-6C1F-46C4-8519-59FB1076E7E8}" type="presOf" srcId="{9B650F85-BEEE-40DC-9D81-DD230D80775B}" destId="{44E38E9C-2E29-422C-A320-B7CADC5FAA43}" srcOrd="0" destOrd="0" presId="urn:microsoft.com/office/officeart/2005/8/layout/process4"/>
    <dgm:cxn modelId="{6863C574-0F59-4B87-B8E4-C4E2370A7C3E}" srcId="{E7312FA5-5D7B-4689-B33D-D52916AAE076}" destId="{2EDC3361-F43E-4C42-85AC-AB2BC646EBD1}" srcOrd="2" destOrd="0" parTransId="{34AE30F9-CBC9-4FE7-87B5-3DFE5750F2C7}" sibTransId="{87036BC4-E5A3-4DF6-9F64-0E46652C05FB}"/>
    <dgm:cxn modelId="{1E3BEF56-36D6-4675-B670-DF5AEA9AE49F}" type="presOf" srcId="{E7312FA5-5D7B-4689-B33D-D52916AAE076}" destId="{5A098CF9-66F1-442C-9677-5FAC6CD9E1AB}" srcOrd="1" destOrd="0" presId="urn:microsoft.com/office/officeart/2005/8/layout/process4"/>
    <dgm:cxn modelId="{D73CB78E-7386-4303-A5B7-C52BDF060DCD}" type="presOf" srcId="{6AFCD43C-606D-4418-A063-EF501A962C4B}" destId="{93017019-8ECA-441E-826E-03A218D248D3}" srcOrd="0" destOrd="0" presId="urn:microsoft.com/office/officeart/2005/8/layout/process4"/>
    <dgm:cxn modelId="{D7384BB3-7AD6-4F60-9C05-8DDB89B26C35}" type="presOf" srcId="{44EEBF02-4B04-48FF-8A1E-02CD12DAC6FF}" destId="{18FDE9D1-1041-4AA8-9432-25B75B1432E5}" srcOrd="0" destOrd="0" presId="urn:microsoft.com/office/officeart/2005/8/layout/process4"/>
    <dgm:cxn modelId="{9A610BD7-F15C-4E93-BB25-53E07A147C90}" type="presOf" srcId="{E7312FA5-5D7B-4689-B33D-D52916AAE076}" destId="{8F9F3FBF-0AF4-4176-86AF-503A1E488D6D}" srcOrd="0" destOrd="0" presId="urn:microsoft.com/office/officeart/2005/8/layout/process4"/>
    <dgm:cxn modelId="{CAE23512-91AE-4241-B872-EA084FB48A9D}" type="presParOf" srcId="{18FDE9D1-1041-4AA8-9432-25B75B1432E5}" destId="{D51381BC-2C1C-4CC4-9ED0-184E999F7CDA}" srcOrd="0" destOrd="0" presId="urn:microsoft.com/office/officeart/2005/8/layout/process4"/>
    <dgm:cxn modelId="{FA9E07F7-2A14-4BFB-B9D8-A3B9C5F506E3}" type="presParOf" srcId="{D51381BC-2C1C-4CC4-9ED0-184E999F7CDA}" destId="{8F9F3FBF-0AF4-4176-86AF-503A1E488D6D}" srcOrd="0" destOrd="0" presId="urn:microsoft.com/office/officeart/2005/8/layout/process4"/>
    <dgm:cxn modelId="{862D2070-5D0D-48AD-87D3-458FE5151E46}" type="presParOf" srcId="{D51381BC-2C1C-4CC4-9ED0-184E999F7CDA}" destId="{5A098CF9-66F1-442C-9677-5FAC6CD9E1AB}" srcOrd="1" destOrd="0" presId="urn:microsoft.com/office/officeart/2005/8/layout/process4"/>
    <dgm:cxn modelId="{01802C3A-3863-4936-AD93-4F8742919901}" type="presParOf" srcId="{D51381BC-2C1C-4CC4-9ED0-184E999F7CDA}" destId="{D9A6B58E-37C9-4B39-904E-C265E3952041}" srcOrd="2" destOrd="0" presId="urn:microsoft.com/office/officeart/2005/8/layout/process4"/>
    <dgm:cxn modelId="{EE73BFF1-AC98-45BD-9418-1F9AF8E538F6}" type="presParOf" srcId="{D9A6B58E-37C9-4B39-904E-C265E3952041}" destId="{D05B8715-8DDD-4ECD-AD08-D10D447E550E}" srcOrd="0" destOrd="0" presId="urn:microsoft.com/office/officeart/2005/8/layout/process4"/>
    <dgm:cxn modelId="{82DE0EAA-5CFB-4BFA-B59F-F6093DF4EE18}" type="presParOf" srcId="{D9A6B58E-37C9-4B39-904E-C265E3952041}" destId="{93017019-8ECA-441E-826E-03A218D248D3}" srcOrd="1" destOrd="0" presId="urn:microsoft.com/office/officeart/2005/8/layout/process4"/>
    <dgm:cxn modelId="{7D870AF2-5512-4455-856A-1A83083D4C58}" type="presParOf" srcId="{D9A6B58E-37C9-4B39-904E-C265E3952041}" destId="{7B2B6578-D0FD-44F9-AA24-661784FE3370}" srcOrd="2" destOrd="0" presId="urn:microsoft.com/office/officeart/2005/8/layout/process4"/>
    <dgm:cxn modelId="{8104E660-9524-4644-802D-6D93FEE35878}" type="presParOf" srcId="{18FDE9D1-1041-4AA8-9432-25B75B1432E5}" destId="{889D946A-1EDD-4FE6-93F8-449C625D21FB}" srcOrd="1" destOrd="0" presId="urn:microsoft.com/office/officeart/2005/8/layout/process4"/>
    <dgm:cxn modelId="{87616836-C331-46CF-B447-C17C326EBB3A}" type="presParOf" srcId="{18FDE9D1-1041-4AA8-9432-25B75B1432E5}" destId="{719D3687-80A0-4344-8948-14C94626AB9C}" srcOrd="2" destOrd="0" presId="urn:microsoft.com/office/officeart/2005/8/layout/process4"/>
    <dgm:cxn modelId="{9310C7EB-DDEE-4D59-9189-221C0EB4615B}" type="presParOf" srcId="{719D3687-80A0-4344-8948-14C94626AB9C}" destId="{44E38E9C-2E29-422C-A320-B7CADC5FAA43}"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D933E0-1C38-4BB4-B3F4-5AB59BDF7FF7}"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BB56E031-0031-4454-93ED-B865A5742F86}">
      <dgm:prSet/>
      <dgm:spPr/>
      <dgm:t>
        <a:bodyPr/>
        <a:lstStyle/>
        <a:p>
          <a:r>
            <a:rPr lang="en-US" dirty="0"/>
            <a:t>Why teach RSHE?</a:t>
          </a:r>
        </a:p>
      </dgm:t>
    </dgm:pt>
    <dgm:pt modelId="{FCFDD994-DD98-4EFD-8A7B-EB06C41CC4B4}" type="parTrans" cxnId="{04133421-A461-462E-AAFE-63AA5EB99AAD}">
      <dgm:prSet/>
      <dgm:spPr/>
      <dgm:t>
        <a:bodyPr/>
        <a:lstStyle/>
        <a:p>
          <a:endParaRPr lang="en-US"/>
        </a:p>
      </dgm:t>
    </dgm:pt>
    <dgm:pt modelId="{55B7251D-630F-40B8-9973-F0B7261121A3}" type="sibTrans" cxnId="{04133421-A461-462E-AAFE-63AA5EB99AAD}">
      <dgm:prSet/>
      <dgm:spPr/>
      <dgm:t>
        <a:bodyPr/>
        <a:lstStyle/>
        <a:p>
          <a:endParaRPr lang="en-US"/>
        </a:p>
      </dgm:t>
    </dgm:pt>
    <dgm:pt modelId="{4B64936F-6227-479D-B5C2-3CF1AC819A53}">
      <dgm:prSet/>
      <dgm:spPr/>
      <dgm:t>
        <a:bodyPr/>
        <a:lstStyle/>
        <a:p>
          <a:r>
            <a:rPr lang="en-US" dirty="0"/>
            <a:t>Children and young people who receive high quality RSHE are more likely to:</a:t>
          </a:r>
        </a:p>
      </dgm:t>
    </dgm:pt>
    <dgm:pt modelId="{015A4126-515C-4B72-BC78-797D0494255D}" type="parTrans" cxnId="{75D3B96F-C6C4-4A1D-B91C-949B20E37BE3}">
      <dgm:prSet/>
      <dgm:spPr/>
      <dgm:t>
        <a:bodyPr/>
        <a:lstStyle/>
        <a:p>
          <a:endParaRPr lang="en-US"/>
        </a:p>
      </dgm:t>
    </dgm:pt>
    <dgm:pt modelId="{30BC9A74-2FAA-4A8F-8DDE-ECC714998E8B}" type="sibTrans" cxnId="{75D3B96F-C6C4-4A1D-B91C-949B20E37BE3}">
      <dgm:prSet/>
      <dgm:spPr/>
      <dgm:t>
        <a:bodyPr/>
        <a:lstStyle/>
        <a:p>
          <a:endParaRPr lang="en-US"/>
        </a:p>
      </dgm:t>
    </dgm:pt>
    <dgm:pt modelId="{E42A118C-B990-4284-9267-06E1F768FA64}">
      <dgm:prSet/>
      <dgm:spPr/>
      <dgm:t>
        <a:bodyPr/>
        <a:lstStyle/>
        <a:p>
          <a:r>
            <a:rPr lang="en-US"/>
            <a:t>Have consensual relationships</a:t>
          </a:r>
        </a:p>
      </dgm:t>
    </dgm:pt>
    <dgm:pt modelId="{33E45197-F310-4AAC-9BB3-04A60EBDE8E4}" type="parTrans" cxnId="{DFB7E40D-D82D-4F4B-817C-9CA16F7E2D69}">
      <dgm:prSet/>
      <dgm:spPr/>
      <dgm:t>
        <a:bodyPr/>
        <a:lstStyle/>
        <a:p>
          <a:endParaRPr lang="en-US"/>
        </a:p>
      </dgm:t>
    </dgm:pt>
    <dgm:pt modelId="{4B81BDA3-1A5E-4BBC-A128-DEDAC58AE6F2}" type="sibTrans" cxnId="{DFB7E40D-D82D-4F4B-817C-9CA16F7E2D69}">
      <dgm:prSet/>
      <dgm:spPr/>
      <dgm:t>
        <a:bodyPr/>
        <a:lstStyle/>
        <a:p>
          <a:endParaRPr lang="en-US"/>
        </a:p>
      </dgm:t>
    </dgm:pt>
    <dgm:pt modelId="{F60ED0B4-6D56-4331-BA52-426B4882CF3B}">
      <dgm:prSet/>
      <dgm:spPr/>
      <dgm:t>
        <a:bodyPr/>
        <a:lstStyle/>
        <a:p>
          <a:r>
            <a:rPr lang="en-US"/>
            <a:t>Delay the age of first sex</a:t>
          </a:r>
        </a:p>
      </dgm:t>
    </dgm:pt>
    <dgm:pt modelId="{E8BC032D-1159-4894-99DB-354C1C126AF7}" type="parTrans" cxnId="{7D46A954-2907-4AAE-97DE-C3244FCD0C6F}">
      <dgm:prSet/>
      <dgm:spPr/>
      <dgm:t>
        <a:bodyPr/>
        <a:lstStyle/>
        <a:p>
          <a:endParaRPr lang="en-US"/>
        </a:p>
      </dgm:t>
    </dgm:pt>
    <dgm:pt modelId="{D87EFD6D-EC2B-4BDA-B42F-45D1FFADCE73}" type="sibTrans" cxnId="{7D46A954-2907-4AAE-97DE-C3244FCD0C6F}">
      <dgm:prSet/>
      <dgm:spPr/>
      <dgm:t>
        <a:bodyPr/>
        <a:lstStyle/>
        <a:p>
          <a:endParaRPr lang="en-US"/>
        </a:p>
      </dgm:t>
    </dgm:pt>
    <dgm:pt modelId="{CBA0F634-F333-4E76-8929-740EDF6E8C33}">
      <dgm:prSet/>
      <dgm:spPr/>
      <dgm:t>
        <a:bodyPr/>
        <a:lstStyle/>
        <a:p>
          <a:r>
            <a:rPr lang="en-US"/>
            <a:t>Prevent unwanted pregnancies and look after reproductive health</a:t>
          </a:r>
        </a:p>
      </dgm:t>
    </dgm:pt>
    <dgm:pt modelId="{D11C4E9D-125D-42E8-AE04-0350F3DBCF99}" type="parTrans" cxnId="{0923EF15-9340-43A1-AD55-BF301AA7D9F1}">
      <dgm:prSet/>
      <dgm:spPr/>
      <dgm:t>
        <a:bodyPr/>
        <a:lstStyle/>
        <a:p>
          <a:endParaRPr lang="en-US"/>
        </a:p>
      </dgm:t>
    </dgm:pt>
    <dgm:pt modelId="{4833C7B1-87F6-4E07-B5DD-D4DFC3BFDDF9}" type="sibTrans" cxnId="{0923EF15-9340-43A1-AD55-BF301AA7D9F1}">
      <dgm:prSet/>
      <dgm:spPr/>
      <dgm:t>
        <a:bodyPr/>
        <a:lstStyle/>
        <a:p>
          <a:endParaRPr lang="en-US"/>
        </a:p>
      </dgm:t>
    </dgm:pt>
    <dgm:pt modelId="{6FCE5DEF-F8E2-414D-A5AE-6A32852B3CA1}">
      <dgm:prSet/>
      <dgm:spPr/>
      <dgm:t>
        <a:bodyPr/>
        <a:lstStyle/>
        <a:p>
          <a:r>
            <a:rPr lang="en-US"/>
            <a:t>Be aware of and report abuse.</a:t>
          </a:r>
        </a:p>
      </dgm:t>
    </dgm:pt>
    <dgm:pt modelId="{62AB0B9E-C2AC-4C50-A5A9-EC1F35EB5132}" type="parTrans" cxnId="{4433AF90-E783-45BA-BF6B-40F54B42566F}">
      <dgm:prSet/>
      <dgm:spPr/>
      <dgm:t>
        <a:bodyPr/>
        <a:lstStyle/>
        <a:p>
          <a:endParaRPr lang="en-US"/>
        </a:p>
      </dgm:t>
    </dgm:pt>
    <dgm:pt modelId="{E689CB14-F3F9-4691-B930-4640C875EC17}" type="sibTrans" cxnId="{4433AF90-E783-45BA-BF6B-40F54B42566F}">
      <dgm:prSet/>
      <dgm:spPr/>
      <dgm:t>
        <a:bodyPr/>
        <a:lstStyle/>
        <a:p>
          <a:endParaRPr lang="en-US"/>
        </a:p>
      </dgm:t>
    </dgm:pt>
    <dgm:pt modelId="{CCD179E1-3249-47C5-B676-5C5EB1EABE7E}" type="pres">
      <dgm:prSet presAssocID="{77D933E0-1C38-4BB4-B3F4-5AB59BDF7FF7}" presName="Name0" presStyleCnt="0">
        <dgm:presLayoutVars>
          <dgm:dir/>
          <dgm:animLvl val="lvl"/>
          <dgm:resizeHandles val="exact"/>
        </dgm:presLayoutVars>
      </dgm:prSet>
      <dgm:spPr/>
    </dgm:pt>
    <dgm:pt modelId="{8E41FF24-B7F8-4AE9-9D31-DCDADE3F8623}" type="pres">
      <dgm:prSet presAssocID="{4B64936F-6227-479D-B5C2-3CF1AC819A53}" presName="boxAndChildren" presStyleCnt="0"/>
      <dgm:spPr/>
    </dgm:pt>
    <dgm:pt modelId="{EC5AE298-9190-41CD-B7BD-81C57FDA97B6}" type="pres">
      <dgm:prSet presAssocID="{4B64936F-6227-479D-B5C2-3CF1AC819A53}" presName="parentTextBox" presStyleLbl="node1" presStyleIdx="0" presStyleCnt="2"/>
      <dgm:spPr/>
    </dgm:pt>
    <dgm:pt modelId="{E3328A89-DEA6-4055-A52C-77DA1B4527F9}" type="pres">
      <dgm:prSet presAssocID="{4B64936F-6227-479D-B5C2-3CF1AC819A53}" presName="entireBox" presStyleLbl="node1" presStyleIdx="0" presStyleCnt="2"/>
      <dgm:spPr/>
    </dgm:pt>
    <dgm:pt modelId="{123AE002-ACA3-4667-8030-75D433D08696}" type="pres">
      <dgm:prSet presAssocID="{4B64936F-6227-479D-B5C2-3CF1AC819A53}" presName="descendantBox" presStyleCnt="0"/>
      <dgm:spPr/>
    </dgm:pt>
    <dgm:pt modelId="{E965CEC5-7A11-444F-87D8-9287DAFB8CBC}" type="pres">
      <dgm:prSet presAssocID="{E42A118C-B990-4284-9267-06E1F768FA64}" presName="childTextBox" presStyleLbl="fgAccFollowNode1" presStyleIdx="0" presStyleCnt="4">
        <dgm:presLayoutVars>
          <dgm:bulletEnabled val="1"/>
        </dgm:presLayoutVars>
      </dgm:prSet>
      <dgm:spPr/>
    </dgm:pt>
    <dgm:pt modelId="{7A4DB11F-E2F6-4EF4-980E-53D9696035A0}" type="pres">
      <dgm:prSet presAssocID="{F60ED0B4-6D56-4331-BA52-426B4882CF3B}" presName="childTextBox" presStyleLbl="fgAccFollowNode1" presStyleIdx="1" presStyleCnt="4">
        <dgm:presLayoutVars>
          <dgm:bulletEnabled val="1"/>
        </dgm:presLayoutVars>
      </dgm:prSet>
      <dgm:spPr/>
    </dgm:pt>
    <dgm:pt modelId="{D14F2796-12F0-4D8F-B7C6-E5B844FA6302}" type="pres">
      <dgm:prSet presAssocID="{CBA0F634-F333-4E76-8929-740EDF6E8C33}" presName="childTextBox" presStyleLbl="fgAccFollowNode1" presStyleIdx="2" presStyleCnt="4">
        <dgm:presLayoutVars>
          <dgm:bulletEnabled val="1"/>
        </dgm:presLayoutVars>
      </dgm:prSet>
      <dgm:spPr/>
    </dgm:pt>
    <dgm:pt modelId="{B6EB7166-F227-40E5-9C4A-A48444243444}" type="pres">
      <dgm:prSet presAssocID="{6FCE5DEF-F8E2-414D-A5AE-6A32852B3CA1}" presName="childTextBox" presStyleLbl="fgAccFollowNode1" presStyleIdx="3" presStyleCnt="4">
        <dgm:presLayoutVars>
          <dgm:bulletEnabled val="1"/>
        </dgm:presLayoutVars>
      </dgm:prSet>
      <dgm:spPr/>
    </dgm:pt>
    <dgm:pt modelId="{229518CA-13F7-400F-BCB1-95857A6D754C}" type="pres">
      <dgm:prSet presAssocID="{55B7251D-630F-40B8-9973-F0B7261121A3}" presName="sp" presStyleCnt="0"/>
      <dgm:spPr/>
    </dgm:pt>
    <dgm:pt modelId="{6BFF5B14-E5D7-4859-84D7-F35F13AC1B38}" type="pres">
      <dgm:prSet presAssocID="{BB56E031-0031-4454-93ED-B865A5742F86}" presName="arrowAndChildren" presStyleCnt="0"/>
      <dgm:spPr/>
    </dgm:pt>
    <dgm:pt modelId="{5212003F-6E23-4B8C-9324-ECE4562F89CF}" type="pres">
      <dgm:prSet presAssocID="{BB56E031-0031-4454-93ED-B865A5742F86}" presName="parentTextArrow" presStyleLbl="node1" presStyleIdx="1" presStyleCnt="2" custLinFactNeighborX="-1362" custLinFactNeighborY="-55689"/>
      <dgm:spPr/>
    </dgm:pt>
  </dgm:ptLst>
  <dgm:cxnLst>
    <dgm:cxn modelId="{73937203-AE74-4A75-9C27-53031835E9BE}" type="presOf" srcId="{BB56E031-0031-4454-93ED-B865A5742F86}" destId="{5212003F-6E23-4B8C-9324-ECE4562F89CF}" srcOrd="0" destOrd="0" presId="urn:microsoft.com/office/officeart/2005/8/layout/process4"/>
    <dgm:cxn modelId="{DE942908-B8E0-4CB5-94AA-17708F627E20}" type="presOf" srcId="{E42A118C-B990-4284-9267-06E1F768FA64}" destId="{E965CEC5-7A11-444F-87D8-9287DAFB8CBC}" srcOrd="0" destOrd="0" presId="urn:microsoft.com/office/officeart/2005/8/layout/process4"/>
    <dgm:cxn modelId="{DFB7E40D-D82D-4F4B-817C-9CA16F7E2D69}" srcId="{4B64936F-6227-479D-B5C2-3CF1AC819A53}" destId="{E42A118C-B990-4284-9267-06E1F768FA64}" srcOrd="0" destOrd="0" parTransId="{33E45197-F310-4AAC-9BB3-04A60EBDE8E4}" sibTransId="{4B81BDA3-1A5E-4BBC-A128-DEDAC58AE6F2}"/>
    <dgm:cxn modelId="{0923EF15-9340-43A1-AD55-BF301AA7D9F1}" srcId="{4B64936F-6227-479D-B5C2-3CF1AC819A53}" destId="{CBA0F634-F333-4E76-8929-740EDF6E8C33}" srcOrd="2" destOrd="0" parTransId="{D11C4E9D-125D-42E8-AE04-0350F3DBCF99}" sibTransId="{4833C7B1-87F6-4E07-B5DD-D4DFC3BFDDF9}"/>
    <dgm:cxn modelId="{04133421-A461-462E-AAFE-63AA5EB99AAD}" srcId="{77D933E0-1C38-4BB4-B3F4-5AB59BDF7FF7}" destId="{BB56E031-0031-4454-93ED-B865A5742F86}" srcOrd="0" destOrd="0" parTransId="{FCFDD994-DD98-4EFD-8A7B-EB06C41CC4B4}" sibTransId="{55B7251D-630F-40B8-9973-F0B7261121A3}"/>
    <dgm:cxn modelId="{1D39D04B-B6E1-4581-A9C4-924C33FA9689}" type="presOf" srcId="{4B64936F-6227-479D-B5C2-3CF1AC819A53}" destId="{E3328A89-DEA6-4055-A52C-77DA1B4527F9}" srcOrd="1" destOrd="0" presId="urn:microsoft.com/office/officeart/2005/8/layout/process4"/>
    <dgm:cxn modelId="{75D3B96F-C6C4-4A1D-B91C-949B20E37BE3}" srcId="{77D933E0-1C38-4BB4-B3F4-5AB59BDF7FF7}" destId="{4B64936F-6227-479D-B5C2-3CF1AC819A53}" srcOrd="1" destOrd="0" parTransId="{015A4126-515C-4B72-BC78-797D0494255D}" sibTransId="{30BC9A74-2FAA-4A8F-8DDE-ECC714998E8B}"/>
    <dgm:cxn modelId="{E6192970-C7FF-455D-99AD-AFEB4D537A1C}" type="presOf" srcId="{6FCE5DEF-F8E2-414D-A5AE-6A32852B3CA1}" destId="{B6EB7166-F227-40E5-9C4A-A48444243444}" srcOrd="0" destOrd="0" presId="urn:microsoft.com/office/officeart/2005/8/layout/process4"/>
    <dgm:cxn modelId="{DB68B252-3C26-4AF1-B6E4-6EB722AFF6A7}" type="presOf" srcId="{77D933E0-1C38-4BB4-B3F4-5AB59BDF7FF7}" destId="{CCD179E1-3249-47C5-B676-5C5EB1EABE7E}" srcOrd="0" destOrd="0" presId="urn:microsoft.com/office/officeart/2005/8/layout/process4"/>
    <dgm:cxn modelId="{7D46A954-2907-4AAE-97DE-C3244FCD0C6F}" srcId="{4B64936F-6227-479D-B5C2-3CF1AC819A53}" destId="{F60ED0B4-6D56-4331-BA52-426B4882CF3B}" srcOrd="1" destOrd="0" parTransId="{E8BC032D-1159-4894-99DB-354C1C126AF7}" sibTransId="{D87EFD6D-EC2B-4BDA-B42F-45D1FFADCE73}"/>
    <dgm:cxn modelId="{4433AF90-E783-45BA-BF6B-40F54B42566F}" srcId="{4B64936F-6227-479D-B5C2-3CF1AC819A53}" destId="{6FCE5DEF-F8E2-414D-A5AE-6A32852B3CA1}" srcOrd="3" destOrd="0" parTransId="{62AB0B9E-C2AC-4C50-A5A9-EC1F35EB5132}" sibTransId="{E689CB14-F3F9-4691-B930-4640C875EC17}"/>
    <dgm:cxn modelId="{FFBD0C99-2B3E-44DD-A8AC-6403DB5DCC34}" type="presOf" srcId="{CBA0F634-F333-4E76-8929-740EDF6E8C33}" destId="{D14F2796-12F0-4D8F-B7C6-E5B844FA6302}" srcOrd="0" destOrd="0" presId="urn:microsoft.com/office/officeart/2005/8/layout/process4"/>
    <dgm:cxn modelId="{E9D14CA0-9BF4-49DB-8D6D-8079A622F8D8}" type="presOf" srcId="{4B64936F-6227-479D-B5C2-3CF1AC819A53}" destId="{EC5AE298-9190-41CD-B7BD-81C57FDA97B6}" srcOrd="0" destOrd="0" presId="urn:microsoft.com/office/officeart/2005/8/layout/process4"/>
    <dgm:cxn modelId="{A53938C6-28E3-41F0-BD3A-55D0AC7E8923}" type="presOf" srcId="{F60ED0B4-6D56-4331-BA52-426B4882CF3B}" destId="{7A4DB11F-E2F6-4EF4-980E-53D9696035A0}" srcOrd="0" destOrd="0" presId="urn:microsoft.com/office/officeart/2005/8/layout/process4"/>
    <dgm:cxn modelId="{54A46B1F-9642-4AB9-BB95-4F0E36D52F83}" type="presParOf" srcId="{CCD179E1-3249-47C5-B676-5C5EB1EABE7E}" destId="{8E41FF24-B7F8-4AE9-9D31-DCDADE3F8623}" srcOrd="0" destOrd="0" presId="urn:microsoft.com/office/officeart/2005/8/layout/process4"/>
    <dgm:cxn modelId="{74248EAE-A0A6-4A7B-823B-F95ED549AEA4}" type="presParOf" srcId="{8E41FF24-B7F8-4AE9-9D31-DCDADE3F8623}" destId="{EC5AE298-9190-41CD-B7BD-81C57FDA97B6}" srcOrd="0" destOrd="0" presId="urn:microsoft.com/office/officeart/2005/8/layout/process4"/>
    <dgm:cxn modelId="{BF9454AC-EBC4-4B8C-8BA0-5FD8E38A37BB}" type="presParOf" srcId="{8E41FF24-B7F8-4AE9-9D31-DCDADE3F8623}" destId="{E3328A89-DEA6-4055-A52C-77DA1B4527F9}" srcOrd="1" destOrd="0" presId="urn:microsoft.com/office/officeart/2005/8/layout/process4"/>
    <dgm:cxn modelId="{0FE5C8C8-EC76-43A6-B298-D32E2BA64D90}" type="presParOf" srcId="{8E41FF24-B7F8-4AE9-9D31-DCDADE3F8623}" destId="{123AE002-ACA3-4667-8030-75D433D08696}" srcOrd="2" destOrd="0" presId="urn:microsoft.com/office/officeart/2005/8/layout/process4"/>
    <dgm:cxn modelId="{30BF4F1B-60B1-4B01-979B-AE694233D880}" type="presParOf" srcId="{123AE002-ACA3-4667-8030-75D433D08696}" destId="{E965CEC5-7A11-444F-87D8-9287DAFB8CBC}" srcOrd="0" destOrd="0" presId="urn:microsoft.com/office/officeart/2005/8/layout/process4"/>
    <dgm:cxn modelId="{1D424B5F-5598-44C5-A244-1447BE235D13}" type="presParOf" srcId="{123AE002-ACA3-4667-8030-75D433D08696}" destId="{7A4DB11F-E2F6-4EF4-980E-53D9696035A0}" srcOrd="1" destOrd="0" presId="urn:microsoft.com/office/officeart/2005/8/layout/process4"/>
    <dgm:cxn modelId="{A5B0B51B-640C-4927-BE14-7BDC30CFA091}" type="presParOf" srcId="{123AE002-ACA3-4667-8030-75D433D08696}" destId="{D14F2796-12F0-4D8F-B7C6-E5B844FA6302}" srcOrd="2" destOrd="0" presId="urn:microsoft.com/office/officeart/2005/8/layout/process4"/>
    <dgm:cxn modelId="{B9B07009-189A-48A8-AF62-C37DF4F465B0}" type="presParOf" srcId="{123AE002-ACA3-4667-8030-75D433D08696}" destId="{B6EB7166-F227-40E5-9C4A-A48444243444}" srcOrd="3" destOrd="0" presId="urn:microsoft.com/office/officeart/2005/8/layout/process4"/>
    <dgm:cxn modelId="{D39F7E82-145F-473C-A69E-AE3770B03255}" type="presParOf" srcId="{CCD179E1-3249-47C5-B676-5C5EB1EABE7E}" destId="{229518CA-13F7-400F-BCB1-95857A6D754C}" srcOrd="1" destOrd="0" presId="urn:microsoft.com/office/officeart/2005/8/layout/process4"/>
    <dgm:cxn modelId="{E9C5CEF0-EBF3-4EE7-953C-631CF3479207}" type="presParOf" srcId="{CCD179E1-3249-47C5-B676-5C5EB1EABE7E}" destId="{6BFF5B14-E5D7-4859-84D7-F35F13AC1B38}" srcOrd="2" destOrd="0" presId="urn:microsoft.com/office/officeart/2005/8/layout/process4"/>
    <dgm:cxn modelId="{3BBEC9FF-E959-483E-A356-FEE886F4CD42}" type="presParOf" srcId="{6BFF5B14-E5D7-4859-84D7-F35F13AC1B38}" destId="{5212003F-6E23-4B8C-9324-ECE4562F89C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D7B324-0CAB-404A-99EA-63C5481ACBD6}"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995C7D44-D9EF-45F1-BA7E-4E48448E6DB1}">
      <dgm:prSet/>
      <dgm:spPr/>
      <dgm:t>
        <a:bodyPr/>
        <a:lstStyle/>
        <a:p>
          <a:pPr>
            <a:lnSpc>
              <a:spcPct val="100000"/>
            </a:lnSpc>
          </a:pPr>
          <a:r>
            <a:rPr lang="en-GB"/>
            <a:t>Learners with SEND have been historically disregarded, infantilised, villainised or overprotected in relation to RSHE.</a:t>
          </a:r>
          <a:endParaRPr lang="en-US"/>
        </a:p>
      </dgm:t>
    </dgm:pt>
    <dgm:pt modelId="{68B07054-1DCF-496E-89DD-6DAFFF321202}" type="parTrans" cxnId="{C2ACB0E7-0256-4032-B33F-1E7EA9F252B0}">
      <dgm:prSet/>
      <dgm:spPr/>
      <dgm:t>
        <a:bodyPr/>
        <a:lstStyle/>
        <a:p>
          <a:endParaRPr lang="en-US"/>
        </a:p>
      </dgm:t>
    </dgm:pt>
    <dgm:pt modelId="{A834DBA2-E6FC-4DF5-8608-082A199E9B18}" type="sibTrans" cxnId="{C2ACB0E7-0256-4032-B33F-1E7EA9F252B0}">
      <dgm:prSet/>
      <dgm:spPr/>
      <dgm:t>
        <a:bodyPr/>
        <a:lstStyle/>
        <a:p>
          <a:endParaRPr lang="en-US"/>
        </a:p>
      </dgm:t>
    </dgm:pt>
    <dgm:pt modelId="{31CC3631-1F05-4614-B031-EBC968EECA14}">
      <dgm:prSet/>
      <dgm:spPr/>
      <dgm:t>
        <a:bodyPr/>
        <a:lstStyle/>
        <a:p>
          <a:pPr>
            <a:lnSpc>
              <a:spcPct val="100000"/>
            </a:lnSpc>
          </a:pPr>
          <a:r>
            <a:rPr lang="en-GB"/>
            <a:t>Narrow teaching materials struggle to address nuanced socio-cultural factors, attitudes and beliefs.  </a:t>
          </a:r>
          <a:endParaRPr lang="en-US"/>
        </a:p>
      </dgm:t>
    </dgm:pt>
    <dgm:pt modelId="{4A114285-F36C-4B69-97F3-6CC083799A9B}" type="parTrans" cxnId="{0BA3D6E7-9C39-424A-8DFC-2AE286557FD4}">
      <dgm:prSet/>
      <dgm:spPr/>
      <dgm:t>
        <a:bodyPr/>
        <a:lstStyle/>
        <a:p>
          <a:endParaRPr lang="en-US"/>
        </a:p>
      </dgm:t>
    </dgm:pt>
    <dgm:pt modelId="{576EC966-4F7B-468E-B9DC-E8306BE2A8F2}" type="sibTrans" cxnId="{0BA3D6E7-9C39-424A-8DFC-2AE286557FD4}">
      <dgm:prSet/>
      <dgm:spPr/>
      <dgm:t>
        <a:bodyPr/>
        <a:lstStyle/>
        <a:p>
          <a:endParaRPr lang="en-US"/>
        </a:p>
      </dgm:t>
    </dgm:pt>
    <dgm:pt modelId="{6672E0E2-CCF5-46BA-B2D3-E2BAAEA24342}">
      <dgm:prSet/>
      <dgm:spPr/>
      <dgm:t>
        <a:bodyPr/>
        <a:lstStyle/>
        <a:p>
          <a:pPr>
            <a:lnSpc>
              <a:spcPct val="100000"/>
            </a:lnSpc>
          </a:pPr>
          <a:r>
            <a:rPr lang="en-GB"/>
            <a:t>Research calls for collaborative and participatory approach with involvement of all stakeholders.</a:t>
          </a:r>
          <a:endParaRPr lang="en-US"/>
        </a:p>
      </dgm:t>
    </dgm:pt>
    <dgm:pt modelId="{EE699C4E-8828-4E1F-B34F-A777B7FAF6FB}" type="parTrans" cxnId="{5ABE1EC8-FCAF-4C32-8D1C-8A0ACE2C95E5}">
      <dgm:prSet/>
      <dgm:spPr/>
      <dgm:t>
        <a:bodyPr/>
        <a:lstStyle/>
        <a:p>
          <a:endParaRPr lang="en-US"/>
        </a:p>
      </dgm:t>
    </dgm:pt>
    <dgm:pt modelId="{BFA657CA-538F-410E-A3AD-6DDB4ADF8DC3}" type="sibTrans" cxnId="{5ABE1EC8-FCAF-4C32-8D1C-8A0ACE2C95E5}">
      <dgm:prSet/>
      <dgm:spPr/>
      <dgm:t>
        <a:bodyPr/>
        <a:lstStyle/>
        <a:p>
          <a:endParaRPr lang="en-US"/>
        </a:p>
      </dgm:t>
    </dgm:pt>
    <dgm:pt modelId="{4CC60E9D-6925-4B7A-A89A-B96E0F3FC9A2}" type="pres">
      <dgm:prSet presAssocID="{CAD7B324-0CAB-404A-99EA-63C5481ACBD6}" presName="root" presStyleCnt="0">
        <dgm:presLayoutVars>
          <dgm:dir/>
          <dgm:resizeHandles val="exact"/>
        </dgm:presLayoutVars>
      </dgm:prSet>
      <dgm:spPr/>
    </dgm:pt>
    <dgm:pt modelId="{FEA6B6F6-C97B-4D9D-9F9A-155CC3E3FD36}" type="pres">
      <dgm:prSet presAssocID="{995C7D44-D9EF-45F1-BA7E-4E48448E6DB1}" presName="compNode" presStyleCnt="0"/>
      <dgm:spPr/>
    </dgm:pt>
    <dgm:pt modelId="{6F641407-A97E-48AD-999A-8C016540F05B}" type="pres">
      <dgm:prSet presAssocID="{995C7D44-D9EF-45F1-BA7E-4E48448E6DB1}" presName="bgRect" presStyleLbl="bgShp" presStyleIdx="0" presStyleCnt="3"/>
      <dgm:spPr/>
    </dgm:pt>
    <dgm:pt modelId="{768D771B-CED3-4101-9143-6232FB2B1F35}" type="pres">
      <dgm:prSet presAssocID="{995C7D44-D9EF-45F1-BA7E-4E48448E6D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rritant"/>
        </a:ext>
      </dgm:extLst>
    </dgm:pt>
    <dgm:pt modelId="{1F768CF4-FD09-4833-8DB9-EC9180BDD59C}" type="pres">
      <dgm:prSet presAssocID="{995C7D44-D9EF-45F1-BA7E-4E48448E6DB1}" presName="spaceRect" presStyleCnt="0"/>
      <dgm:spPr/>
    </dgm:pt>
    <dgm:pt modelId="{39098849-C820-4612-ABD5-1A757F380A2D}" type="pres">
      <dgm:prSet presAssocID="{995C7D44-D9EF-45F1-BA7E-4E48448E6DB1}" presName="parTx" presStyleLbl="revTx" presStyleIdx="0" presStyleCnt="3">
        <dgm:presLayoutVars>
          <dgm:chMax val="0"/>
          <dgm:chPref val="0"/>
        </dgm:presLayoutVars>
      </dgm:prSet>
      <dgm:spPr/>
    </dgm:pt>
    <dgm:pt modelId="{7A8BAA46-7330-444C-A7B8-45903FD939A4}" type="pres">
      <dgm:prSet presAssocID="{A834DBA2-E6FC-4DF5-8608-082A199E9B18}" presName="sibTrans" presStyleCnt="0"/>
      <dgm:spPr/>
    </dgm:pt>
    <dgm:pt modelId="{6917CBE2-A2EB-4E26-A87D-19C2EE32644D}" type="pres">
      <dgm:prSet presAssocID="{31CC3631-1F05-4614-B031-EBC968EECA14}" presName="compNode" presStyleCnt="0"/>
      <dgm:spPr/>
    </dgm:pt>
    <dgm:pt modelId="{BEFF47FC-97CB-4AB7-A33B-94E07F212B3A}" type="pres">
      <dgm:prSet presAssocID="{31CC3631-1F05-4614-B031-EBC968EECA14}" presName="bgRect" presStyleLbl="bgShp" presStyleIdx="1" presStyleCnt="3"/>
      <dgm:spPr/>
    </dgm:pt>
    <dgm:pt modelId="{6F4D4BFB-EFDD-4F98-A02E-2B6102EF6C3C}" type="pres">
      <dgm:prSet presAssocID="{31CC3631-1F05-4614-B031-EBC968EECA1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67C72611-EB0B-4FE9-A097-B90C26DEEE3F}" type="pres">
      <dgm:prSet presAssocID="{31CC3631-1F05-4614-B031-EBC968EECA14}" presName="spaceRect" presStyleCnt="0"/>
      <dgm:spPr/>
    </dgm:pt>
    <dgm:pt modelId="{43084F93-1FE4-46E4-8DA2-FFB995419C77}" type="pres">
      <dgm:prSet presAssocID="{31CC3631-1F05-4614-B031-EBC968EECA14}" presName="parTx" presStyleLbl="revTx" presStyleIdx="1" presStyleCnt="3">
        <dgm:presLayoutVars>
          <dgm:chMax val="0"/>
          <dgm:chPref val="0"/>
        </dgm:presLayoutVars>
      </dgm:prSet>
      <dgm:spPr/>
    </dgm:pt>
    <dgm:pt modelId="{D44079D5-E36B-4801-974D-A4B76DC4EC26}" type="pres">
      <dgm:prSet presAssocID="{576EC966-4F7B-468E-B9DC-E8306BE2A8F2}" presName="sibTrans" presStyleCnt="0"/>
      <dgm:spPr/>
    </dgm:pt>
    <dgm:pt modelId="{AA2DEBB3-01C3-4C4E-99D1-0A40F8F1DC44}" type="pres">
      <dgm:prSet presAssocID="{6672E0E2-CCF5-46BA-B2D3-E2BAAEA24342}" presName="compNode" presStyleCnt="0"/>
      <dgm:spPr/>
    </dgm:pt>
    <dgm:pt modelId="{842AB218-89EE-4FA1-8118-CF2BF1E3CDC2}" type="pres">
      <dgm:prSet presAssocID="{6672E0E2-CCF5-46BA-B2D3-E2BAAEA24342}" presName="bgRect" presStyleLbl="bgShp" presStyleIdx="2" presStyleCnt="3"/>
      <dgm:spPr/>
    </dgm:pt>
    <dgm:pt modelId="{9E08634B-9F5A-4FF1-AD59-FE40B802353C}" type="pres">
      <dgm:prSet presAssocID="{6672E0E2-CCF5-46BA-B2D3-E2BAAEA243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aker Phone"/>
        </a:ext>
      </dgm:extLst>
    </dgm:pt>
    <dgm:pt modelId="{310AB062-08D3-4060-899D-90468D655F8E}" type="pres">
      <dgm:prSet presAssocID="{6672E0E2-CCF5-46BA-B2D3-E2BAAEA24342}" presName="spaceRect" presStyleCnt="0"/>
      <dgm:spPr/>
    </dgm:pt>
    <dgm:pt modelId="{9B2A3913-6095-4BF7-BF65-D4EACE125FB1}" type="pres">
      <dgm:prSet presAssocID="{6672E0E2-CCF5-46BA-B2D3-E2BAAEA24342}" presName="parTx" presStyleLbl="revTx" presStyleIdx="2" presStyleCnt="3">
        <dgm:presLayoutVars>
          <dgm:chMax val="0"/>
          <dgm:chPref val="0"/>
        </dgm:presLayoutVars>
      </dgm:prSet>
      <dgm:spPr/>
    </dgm:pt>
  </dgm:ptLst>
  <dgm:cxnLst>
    <dgm:cxn modelId="{DEE7AA13-867C-44D4-8413-6A0E9A2A2862}" type="presOf" srcId="{6672E0E2-CCF5-46BA-B2D3-E2BAAEA24342}" destId="{9B2A3913-6095-4BF7-BF65-D4EACE125FB1}" srcOrd="0" destOrd="0" presId="urn:microsoft.com/office/officeart/2018/2/layout/IconVerticalSolidList"/>
    <dgm:cxn modelId="{C643F229-F715-49EE-9C95-23DD51C199CB}" type="presOf" srcId="{995C7D44-D9EF-45F1-BA7E-4E48448E6DB1}" destId="{39098849-C820-4612-ABD5-1A757F380A2D}" srcOrd="0" destOrd="0" presId="urn:microsoft.com/office/officeart/2018/2/layout/IconVerticalSolidList"/>
    <dgm:cxn modelId="{5ABE1EC8-FCAF-4C32-8D1C-8A0ACE2C95E5}" srcId="{CAD7B324-0CAB-404A-99EA-63C5481ACBD6}" destId="{6672E0E2-CCF5-46BA-B2D3-E2BAAEA24342}" srcOrd="2" destOrd="0" parTransId="{EE699C4E-8828-4E1F-B34F-A777B7FAF6FB}" sibTransId="{BFA657CA-538F-410E-A3AD-6DDB4ADF8DC3}"/>
    <dgm:cxn modelId="{049B9FCE-1AD0-4685-BB8C-F59A5126CBC2}" type="presOf" srcId="{31CC3631-1F05-4614-B031-EBC968EECA14}" destId="{43084F93-1FE4-46E4-8DA2-FFB995419C77}" srcOrd="0" destOrd="0" presId="urn:microsoft.com/office/officeart/2018/2/layout/IconVerticalSolidList"/>
    <dgm:cxn modelId="{C2ACB0E7-0256-4032-B33F-1E7EA9F252B0}" srcId="{CAD7B324-0CAB-404A-99EA-63C5481ACBD6}" destId="{995C7D44-D9EF-45F1-BA7E-4E48448E6DB1}" srcOrd="0" destOrd="0" parTransId="{68B07054-1DCF-496E-89DD-6DAFFF321202}" sibTransId="{A834DBA2-E6FC-4DF5-8608-082A199E9B18}"/>
    <dgm:cxn modelId="{0BA3D6E7-9C39-424A-8DFC-2AE286557FD4}" srcId="{CAD7B324-0CAB-404A-99EA-63C5481ACBD6}" destId="{31CC3631-1F05-4614-B031-EBC968EECA14}" srcOrd="1" destOrd="0" parTransId="{4A114285-F36C-4B69-97F3-6CC083799A9B}" sibTransId="{576EC966-4F7B-468E-B9DC-E8306BE2A8F2}"/>
    <dgm:cxn modelId="{F2E88BE8-9F9F-404E-BF86-945B9168CE16}" type="presOf" srcId="{CAD7B324-0CAB-404A-99EA-63C5481ACBD6}" destId="{4CC60E9D-6925-4B7A-A89A-B96E0F3FC9A2}" srcOrd="0" destOrd="0" presId="urn:microsoft.com/office/officeart/2018/2/layout/IconVerticalSolidList"/>
    <dgm:cxn modelId="{3870CBD3-4CF9-42BB-B0A4-AD03E60BBD10}" type="presParOf" srcId="{4CC60E9D-6925-4B7A-A89A-B96E0F3FC9A2}" destId="{FEA6B6F6-C97B-4D9D-9F9A-155CC3E3FD36}" srcOrd="0" destOrd="0" presId="urn:microsoft.com/office/officeart/2018/2/layout/IconVerticalSolidList"/>
    <dgm:cxn modelId="{9D9FC389-EF2E-4F08-9E31-4EDE6AD61C15}" type="presParOf" srcId="{FEA6B6F6-C97B-4D9D-9F9A-155CC3E3FD36}" destId="{6F641407-A97E-48AD-999A-8C016540F05B}" srcOrd="0" destOrd="0" presId="urn:microsoft.com/office/officeart/2018/2/layout/IconVerticalSolidList"/>
    <dgm:cxn modelId="{B8C770A3-9E75-4FB5-BACD-99741CE5DC94}" type="presParOf" srcId="{FEA6B6F6-C97B-4D9D-9F9A-155CC3E3FD36}" destId="{768D771B-CED3-4101-9143-6232FB2B1F35}" srcOrd="1" destOrd="0" presId="urn:microsoft.com/office/officeart/2018/2/layout/IconVerticalSolidList"/>
    <dgm:cxn modelId="{5B87CA4C-89D2-4A6C-94F4-378307E0B524}" type="presParOf" srcId="{FEA6B6F6-C97B-4D9D-9F9A-155CC3E3FD36}" destId="{1F768CF4-FD09-4833-8DB9-EC9180BDD59C}" srcOrd="2" destOrd="0" presId="urn:microsoft.com/office/officeart/2018/2/layout/IconVerticalSolidList"/>
    <dgm:cxn modelId="{FB1CDA9E-7814-4E1A-AB47-6108ADBE0E80}" type="presParOf" srcId="{FEA6B6F6-C97B-4D9D-9F9A-155CC3E3FD36}" destId="{39098849-C820-4612-ABD5-1A757F380A2D}" srcOrd="3" destOrd="0" presId="urn:microsoft.com/office/officeart/2018/2/layout/IconVerticalSolidList"/>
    <dgm:cxn modelId="{042A5BCC-944D-4CE8-8A57-AE43F269B4EE}" type="presParOf" srcId="{4CC60E9D-6925-4B7A-A89A-B96E0F3FC9A2}" destId="{7A8BAA46-7330-444C-A7B8-45903FD939A4}" srcOrd="1" destOrd="0" presId="urn:microsoft.com/office/officeart/2018/2/layout/IconVerticalSolidList"/>
    <dgm:cxn modelId="{7954B30D-A77D-4428-956C-5FE53443C76B}" type="presParOf" srcId="{4CC60E9D-6925-4B7A-A89A-B96E0F3FC9A2}" destId="{6917CBE2-A2EB-4E26-A87D-19C2EE32644D}" srcOrd="2" destOrd="0" presId="urn:microsoft.com/office/officeart/2018/2/layout/IconVerticalSolidList"/>
    <dgm:cxn modelId="{566772BD-7F0C-474F-916F-1590772F7D3F}" type="presParOf" srcId="{6917CBE2-A2EB-4E26-A87D-19C2EE32644D}" destId="{BEFF47FC-97CB-4AB7-A33B-94E07F212B3A}" srcOrd="0" destOrd="0" presId="urn:microsoft.com/office/officeart/2018/2/layout/IconVerticalSolidList"/>
    <dgm:cxn modelId="{F90AB516-BF56-4D92-8A06-C45CA633DEB5}" type="presParOf" srcId="{6917CBE2-A2EB-4E26-A87D-19C2EE32644D}" destId="{6F4D4BFB-EFDD-4F98-A02E-2B6102EF6C3C}" srcOrd="1" destOrd="0" presId="urn:microsoft.com/office/officeart/2018/2/layout/IconVerticalSolidList"/>
    <dgm:cxn modelId="{C8267223-8632-41FC-A5A2-8D3614622F04}" type="presParOf" srcId="{6917CBE2-A2EB-4E26-A87D-19C2EE32644D}" destId="{67C72611-EB0B-4FE9-A097-B90C26DEEE3F}" srcOrd="2" destOrd="0" presId="urn:microsoft.com/office/officeart/2018/2/layout/IconVerticalSolidList"/>
    <dgm:cxn modelId="{0E63BB0D-256E-4AC6-97AC-30FEF549E4BC}" type="presParOf" srcId="{6917CBE2-A2EB-4E26-A87D-19C2EE32644D}" destId="{43084F93-1FE4-46E4-8DA2-FFB995419C77}" srcOrd="3" destOrd="0" presId="urn:microsoft.com/office/officeart/2018/2/layout/IconVerticalSolidList"/>
    <dgm:cxn modelId="{9323E54C-392E-4D1F-A6D2-4E88CE2E4765}" type="presParOf" srcId="{4CC60E9D-6925-4B7A-A89A-B96E0F3FC9A2}" destId="{D44079D5-E36B-4801-974D-A4B76DC4EC26}" srcOrd="3" destOrd="0" presId="urn:microsoft.com/office/officeart/2018/2/layout/IconVerticalSolidList"/>
    <dgm:cxn modelId="{4B350E2E-8648-4614-8547-DAFEB545AAA9}" type="presParOf" srcId="{4CC60E9D-6925-4B7A-A89A-B96E0F3FC9A2}" destId="{AA2DEBB3-01C3-4C4E-99D1-0A40F8F1DC44}" srcOrd="4" destOrd="0" presId="urn:microsoft.com/office/officeart/2018/2/layout/IconVerticalSolidList"/>
    <dgm:cxn modelId="{36B87C0C-63E1-433A-B98A-860EDB64F763}" type="presParOf" srcId="{AA2DEBB3-01C3-4C4E-99D1-0A40F8F1DC44}" destId="{842AB218-89EE-4FA1-8118-CF2BF1E3CDC2}" srcOrd="0" destOrd="0" presId="urn:microsoft.com/office/officeart/2018/2/layout/IconVerticalSolidList"/>
    <dgm:cxn modelId="{EA7896B0-CD5A-44D5-934D-967D1107C859}" type="presParOf" srcId="{AA2DEBB3-01C3-4C4E-99D1-0A40F8F1DC44}" destId="{9E08634B-9F5A-4FF1-AD59-FE40B802353C}" srcOrd="1" destOrd="0" presId="urn:microsoft.com/office/officeart/2018/2/layout/IconVerticalSolidList"/>
    <dgm:cxn modelId="{92517847-2523-4E61-9A94-9272D299CFC7}" type="presParOf" srcId="{AA2DEBB3-01C3-4C4E-99D1-0A40F8F1DC44}" destId="{310AB062-08D3-4060-899D-90468D655F8E}" srcOrd="2" destOrd="0" presId="urn:microsoft.com/office/officeart/2018/2/layout/IconVerticalSolidList"/>
    <dgm:cxn modelId="{F6FFD6C4-CA67-4AAB-A92D-5F796DEF5422}" type="presParOf" srcId="{AA2DEBB3-01C3-4C4E-99D1-0A40F8F1DC44}" destId="{9B2A3913-6095-4BF7-BF65-D4EACE125FB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7D7536-D7A7-485A-AC40-AAA7A8E40F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BDCF0DF-ED2B-40DA-BD02-E34D47282A82}">
      <dgm:prSet/>
      <dgm:spPr>
        <a:solidFill>
          <a:schemeClr val="accent2"/>
        </a:solidFill>
      </dgm:spPr>
      <dgm:t>
        <a:bodyPr/>
        <a:lstStyle/>
        <a:p>
          <a:r>
            <a:rPr lang="en-GB" b="1" dirty="0"/>
            <a:t>Developing a Relationships and Sex Education (RSE) Support Group for Staff in a Special School using Planning Alternative Tomorrows with Hope (PATH): a role for Educational Psychologists</a:t>
          </a:r>
        </a:p>
        <a:p>
          <a:r>
            <a:rPr lang="en-GB" b="1" dirty="0"/>
            <a:t>Carpenter et al. (2023)</a:t>
          </a:r>
        </a:p>
        <a:p>
          <a:endParaRPr lang="en-US" dirty="0"/>
        </a:p>
      </dgm:t>
    </dgm:pt>
    <dgm:pt modelId="{14B7F2EC-7553-4E18-9C59-4F59E5ECE89C}" type="parTrans" cxnId="{FE2A327B-711B-4D82-A025-5CD82153644A}">
      <dgm:prSet/>
      <dgm:spPr/>
      <dgm:t>
        <a:bodyPr/>
        <a:lstStyle/>
        <a:p>
          <a:endParaRPr lang="en-US"/>
        </a:p>
      </dgm:t>
    </dgm:pt>
    <dgm:pt modelId="{726623FF-0CF6-4FFD-A1D8-0748873BB71D}" type="sibTrans" cxnId="{FE2A327B-711B-4D82-A025-5CD82153644A}">
      <dgm:prSet/>
      <dgm:spPr/>
      <dgm:t>
        <a:bodyPr/>
        <a:lstStyle/>
        <a:p>
          <a:endParaRPr lang="en-US"/>
        </a:p>
      </dgm:t>
    </dgm:pt>
    <dgm:pt modelId="{FAF5681B-21B8-4DC3-8BF0-7B2DB58AA5DE}" type="pres">
      <dgm:prSet presAssocID="{FE7D7536-D7A7-485A-AC40-AAA7A8E40F46}" presName="hierChild1" presStyleCnt="0">
        <dgm:presLayoutVars>
          <dgm:orgChart val="1"/>
          <dgm:chPref val="1"/>
          <dgm:dir/>
          <dgm:animOne val="branch"/>
          <dgm:animLvl val="lvl"/>
          <dgm:resizeHandles/>
        </dgm:presLayoutVars>
      </dgm:prSet>
      <dgm:spPr/>
    </dgm:pt>
    <dgm:pt modelId="{46C3A5FF-C44A-4AF6-A5F1-F309A270E5C1}" type="pres">
      <dgm:prSet presAssocID="{0BDCF0DF-ED2B-40DA-BD02-E34D47282A82}" presName="hierRoot1" presStyleCnt="0">
        <dgm:presLayoutVars>
          <dgm:hierBranch val="init"/>
        </dgm:presLayoutVars>
      </dgm:prSet>
      <dgm:spPr/>
    </dgm:pt>
    <dgm:pt modelId="{8C7B8CC0-6818-4DC6-A3FF-C31800D4AD88}" type="pres">
      <dgm:prSet presAssocID="{0BDCF0DF-ED2B-40DA-BD02-E34D47282A82}" presName="rootComposite1" presStyleCnt="0"/>
      <dgm:spPr/>
    </dgm:pt>
    <dgm:pt modelId="{0DECB7CE-6C92-4D9C-B93F-29847B20A5A3}" type="pres">
      <dgm:prSet presAssocID="{0BDCF0DF-ED2B-40DA-BD02-E34D47282A82}" presName="rootText1" presStyleLbl="node0" presStyleIdx="0" presStyleCnt="1" custScaleY="100015" custLinFactNeighborX="2079" custLinFactNeighborY="-32485">
        <dgm:presLayoutVars>
          <dgm:chPref val="3"/>
        </dgm:presLayoutVars>
      </dgm:prSet>
      <dgm:spPr/>
    </dgm:pt>
    <dgm:pt modelId="{247B1CB6-C52B-4254-8E6C-817B2DACA59F}" type="pres">
      <dgm:prSet presAssocID="{0BDCF0DF-ED2B-40DA-BD02-E34D47282A82}" presName="rootConnector1" presStyleLbl="node1" presStyleIdx="0" presStyleCnt="0"/>
      <dgm:spPr/>
    </dgm:pt>
    <dgm:pt modelId="{77068A9C-0312-442D-9B13-857E0C75E149}" type="pres">
      <dgm:prSet presAssocID="{0BDCF0DF-ED2B-40DA-BD02-E34D47282A82}" presName="hierChild2" presStyleCnt="0"/>
      <dgm:spPr/>
    </dgm:pt>
    <dgm:pt modelId="{9397C7DC-91B9-4C48-9F9E-B2B230FE8273}" type="pres">
      <dgm:prSet presAssocID="{0BDCF0DF-ED2B-40DA-BD02-E34D47282A82}" presName="hierChild3" presStyleCnt="0"/>
      <dgm:spPr/>
    </dgm:pt>
  </dgm:ptLst>
  <dgm:cxnLst>
    <dgm:cxn modelId="{99486E03-04CF-48D2-B427-2314067050DC}" type="presOf" srcId="{0BDCF0DF-ED2B-40DA-BD02-E34D47282A82}" destId="{0DECB7CE-6C92-4D9C-B93F-29847B20A5A3}" srcOrd="0" destOrd="0" presId="urn:microsoft.com/office/officeart/2005/8/layout/orgChart1"/>
    <dgm:cxn modelId="{6C29A00E-5B6D-4640-8A0F-F9FEDB06A750}" type="presOf" srcId="{FE7D7536-D7A7-485A-AC40-AAA7A8E40F46}" destId="{FAF5681B-21B8-4DC3-8BF0-7B2DB58AA5DE}" srcOrd="0" destOrd="0" presId="urn:microsoft.com/office/officeart/2005/8/layout/orgChart1"/>
    <dgm:cxn modelId="{B815C569-7598-44BB-9C26-1C55C7C698B0}" type="presOf" srcId="{0BDCF0DF-ED2B-40DA-BD02-E34D47282A82}" destId="{247B1CB6-C52B-4254-8E6C-817B2DACA59F}" srcOrd="1" destOrd="0" presId="urn:microsoft.com/office/officeart/2005/8/layout/orgChart1"/>
    <dgm:cxn modelId="{FE2A327B-711B-4D82-A025-5CD82153644A}" srcId="{FE7D7536-D7A7-485A-AC40-AAA7A8E40F46}" destId="{0BDCF0DF-ED2B-40DA-BD02-E34D47282A82}" srcOrd="0" destOrd="0" parTransId="{14B7F2EC-7553-4E18-9C59-4F59E5ECE89C}" sibTransId="{726623FF-0CF6-4FFD-A1D8-0748873BB71D}"/>
    <dgm:cxn modelId="{D550B528-0C00-4A1B-80E2-83B0A87EB6EA}" type="presParOf" srcId="{FAF5681B-21B8-4DC3-8BF0-7B2DB58AA5DE}" destId="{46C3A5FF-C44A-4AF6-A5F1-F309A270E5C1}" srcOrd="0" destOrd="0" presId="urn:microsoft.com/office/officeart/2005/8/layout/orgChart1"/>
    <dgm:cxn modelId="{21E640BF-C9D4-49B5-A5C4-32188C3EDABF}" type="presParOf" srcId="{46C3A5FF-C44A-4AF6-A5F1-F309A270E5C1}" destId="{8C7B8CC0-6818-4DC6-A3FF-C31800D4AD88}" srcOrd="0" destOrd="0" presId="urn:microsoft.com/office/officeart/2005/8/layout/orgChart1"/>
    <dgm:cxn modelId="{C2AFE0DF-7A94-41F2-8C7C-07E72C3915C4}" type="presParOf" srcId="{8C7B8CC0-6818-4DC6-A3FF-C31800D4AD88}" destId="{0DECB7CE-6C92-4D9C-B93F-29847B20A5A3}" srcOrd="0" destOrd="0" presId="urn:microsoft.com/office/officeart/2005/8/layout/orgChart1"/>
    <dgm:cxn modelId="{E8B52030-1343-4477-9848-4F6ECECF977E}" type="presParOf" srcId="{8C7B8CC0-6818-4DC6-A3FF-C31800D4AD88}" destId="{247B1CB6-C52B-4254-8E6C-817B2DACA59F}" srcOrd="1" destOrd="0" presId="urn:microsoft.com/office/officeart/2005/8/layout/orgChart1"/>
    <dgm:cxn modelId="{B18DD7EF-D692-48D2-8F2B-1395FA6F8814}" type="presParOf" srcId="{46C3A5FF-C44A-4AF6-A5F1-F309A270E5C1}" destId="{77068A9C-0312-442D-9B13-857E0C75E149}" srcOrd="1" destOrd="0" presId="urn:microsoft.com/office/officeart/2005/8/layout/orgChart1"/>
    <dgm:cxn modelId="{EB6CFDF5-D41B-4BF9-975D-96274534B733}" type="presParOf" srcId="{46C3A5FF-C44A-4AF6-A5F1-F309A270E5C1}" destId="{9397C7DC-91B9-4C48-9F9E-B2B230FE827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01864-EBC7-4F62-9AF9-0C1B286A1924}">
      <dsp:nvSpPr>
        <dsp:cNvPr id="0" name=""/>
        <dsp:cNvSpPr/>
      </dsp:nvSpPr>
      <dsp:spPr>
        <a:xfrm>
          <a:off x="234906" y="2336668"/>
          <a:ext cx="1868983"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2015</a:t>
          </a:r>
        </a:p>
      </dsp:txBody>
      <dsp:txXfrm>
        <a:off x="234906" y="2336668"/>
        <a:ext cx="1868983" cy="491701"/>
      </dsp:txXfrm>
    </dsp:sp>
    <dsp:sp modelId="{F573D2AA-A8CE-43FE-9903-8BF53988F89F}">
      <dsp:nvSpPr>
        <dsp:cNvPr id="0" name=""/>
        <dsp:cNvSpPr/>
      </dsp:nvSpPr>
      <dsp:spPr>
        <a:xfrm>
          <a:off x="0" y="2088642"/>
          <a:ext cx="10515600" cy="17405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3EE1EB-6706-4D1C-83C6-894952C44DE4}">
      <dsp:nvSpPr>
        <dsp:cNvPr id="0" name=""/>
        <dsp:cNvSpPr/>
      </dsp:nvSpPr>
      <dsp:spPr>
        <a:xfrm>
          <a:off x="141457" y="741903"/>
          <a:ext cx="2055881" cy="607011"/>
        </a:xfrm>
        <a:prstGeom prst="rect">
          <a:avLst/>
        </a:prstGeom>
        <a:solidFill>
          <a:schemeClr val="accent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Puberty workshop</a:t>
          </a:r>
        </a:p>
      </dsp:txBody>
      <dsp:txXfrm>
        <a:off x="141457" y="741903"/>
        <a:ext cx="2055881" cy="607011"/>
      </dsp:txXfrm>
    </dsp:sp>
    <dsp:sp modelId="{D9FFFE7F-6E6B-402C-9C81-AF082E5EA6F6}">
      <dsp:nvSpPr>
        <dsp:cNvPr id="0" name=""/>
        <dsp:cNvSpPr/>
      </dsp:nvSpPr>
      <dsp:spPr>
        <a:xfrm>
          <a:off x="1169398"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E1B4DF9-7C9A-4B41-8777-DBACC59978AC}">
      <dsp:nvSpPr>
        <dsp:cNvPr id="0" name=""/>
        <dsp:cNvSpPr/>
      </dsp:nvSpPr>
      <dsp:spPr>
        <a:xfrm>
          <a:off x="1403021" y="1522968"/>
          <a:ext cx="1868983"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2016–2017</a:t>
          </a:r>
        </a:p>
      </dsp:txBody>
      <dsp:txXfrm>
        <a:off x="1403021" y="1522968"/>
        <a:ext cx="1868983" cy="491701"/>
      </dsp:txXfrm>
    </dsp:sp>
    <dsp:sp modelId="{DB0C287F-A097-4CF8-AAD8-CB82E4182B8A}">
      <dsp:nvSpPr>
        <dsp:cNvPr id="0" name=""/>
        <dsp:cNvSpPr/>
      </dsp:nvSpPr>
      <dsp:spPr>
        <a:xfrm>
          <a:off x="1309572" y="3002423"/>
          <a:ext cx="2055881" cy="720826"/>
        </a:xfrm>
        <a:prstGeom prst="rect">
          <a:avLst/>
        </a:prstGeom>
        <a:solidFill>
          <a:schemeClr val="accent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Systemic support  research project</a:t>
          </a:r>
        </a:p>
      </dsp:txBody>
      <dsp:txXfrm>
        <a:off x="1309572" y="3002423"/>
        <a:ext cx="2055881" cy="720826"/>
      </dsp:txXfrm>
    </dsp:sp>
    <dsp:sp modelId="{16DB450C-B91D-454A-BE39-3318A9A1B475}">
      <dsp:nvSpPr>
        <dsp:cNvPr id="0" name=""/>
        <dsp:cNvSpPr/>
      </dsp:nvSpPr>
      <dsp:spPr>
        <a:xfrm>
          <a:off x="2337513" y="2262695"/>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750F8AF-69A1-44E8-BBF5-E265A6A2A806}">
      <dsp:nvSpPr>
        <dsp:cNvPr id="0" name=""/>
        <dsp:cNvSpPr/>
      </dsp:nvSpPr>
      <dsp:spPr>
        <a:xfrm>
          <a:off x="1115006"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F699C12-98B1-4E81-B764-DB2189CEB1A2}">
      <dsp:nvSpPr>
        <dsp:cNvPr id="0" name=""/>
        <dsp:cNvSpPr/>
      </dsp:nvSpPr>
      <dsp:spPr>
        <a:xfrm>
          <a:off x="2283121"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A3FA647-067E-467D-85B2-531E60FC6E96}">
      <dsp:nvSpPr>
        <dsp:cNvPr id="0" name=""/>
        <dsp:cNvSpPr/>
      </dsp:nvSpPr>
      <dsp:spPr>
        <a:xfrm>
          <a:off x="2571136" y="2336668"/>
          <a:ext cx="1868983"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2017</a:t>
          </a:r>
        </a:p>
      </dsp:txBody>
      <dsp:txXfrm>
        <a:off x="2571136" y="2336668"/>
        <a:ext cx="1868983" cy="491701"/>
      </dsp:txXfrm>
    </dsp:sp>
    <dsp:sp modelId="{A6135952-8579-4F63-954E-01542D152028}">
      <dsp:nvSpPr>
        <dsp:cNvPr id="0" name=""/>
        <dsp:cNvSpPr/>
      </dsp:nvSpPr>
      <dsp:spPr>
        <a:xfrm>
          <a:off x="2477686" y="628088"/>
          <a:ext cx="2055881" cy="720826"/>
        </a:xfrm>
        <a:prstGeom prst="rect">
          <a:avLst/>
        </a:prstGeom>
        <a:solidFill>
          <a:schemeClr val="accent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2017 onwards Lived Experience</a:t>
          </a:r>
        </a:p>
      </dsp:txBody>
      <dsp:txXfrm>
        <a:off x="2477686" y="628088"/>
        <a:ext cx="2055881" cy="720826"/>
      </dsp:txXfrm>
    </dsp:sp>
    <dsp:sp modelId="{138D4FC8-34C5-46E1-98DC-63009AC645BB}">
      <dsp:nvSpPr>
        <dsp:cNvPr id="0" name=""/>
        <dsp:cNvSpPr/>
      </dsp:nvSpPr>
      <dsp:spPr>
        <a:xfrm>
          <a:off x="3505627"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BF32774-E29A-4478-8D96-26A58922AB1C}">
      <dsp:nvSpPr>
        <dsp:cNvPr id="0" name=""/>
        <dsp:cNvSpPr/>
      </dsp:nvSpPr>
      <dsp:spPr>
        <a:xfrm>
          <a:off x="3739250" y="1522968"/>
          <a:ext cx="1868983"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2019–2021</a:t>
          </a:r>
        </a:p>
      </dsp:txBody>
      <dsp:txXfrm>
        <a:off x="3739250" y="1522968"/>
        <a:ext cx="1868983" cy="491701"/>
      </dsp:txXfrm>
    </dsp:sp>
    <dsp:sp modelId="{9F945300-AB2E-4664-8003-58B8B0358AD4}">
      <dsp:nvSpPr>
        <dsp:cNvPr id="0" name=""/>
        <dsp:cNvSpPr/>
      </dsp:nvSpPr>
      <dsp:spPr>
        <a:xfrm>
          <a:off x="3645801" y="3002423"/>
          <a:ext cx="2055881" cy="607011"/>
        </a:xfrm>
        <a:prstGeom prst="rect">
          <a:avLst/>
        </a:prstGeom>
        <a:solidFill>
          <a:schemeClr val="accent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Thesis- PAR</a:t>
          </a:r>
        </a:p>
      </dsp:txBody>
      <dsp:txXfrm>
        <a:off x="3645801" y="3002423"/>
        <a:ext cx="2055881" cy="607011"/>
      </dsp:txXfrm>
    </dsp:sp>
    <dsp:sp modelId="{40C84FE5-E396-4BC6-A951-68D6AE98B3C9}">
      <dsp:nvSpPr>
        <dsp:cNvPr id="0" name=""/>
        <dsp:cNvSpPr/>
      </dsp:nvSpPr>
      <dsp:spPr>
        <a:xfrm>
          <a:off x="4673742" y="2262695"/>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42552A5-8B77-4A31-859B-4180D010125D}">
      <dsp:nvSpPr>
        <dsp:cNvPr id="0" name=""/>
        <dsp:cNvSpPr/>
      </dsp:nvSpPr>
      <dsp:spPr>
        <a:xfrm>
          <a:off x="3451236"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6975391-1044-4007-B7F1-6E7663F5E5A8}">
      <dsp:nvSpPr>
        <dsp:cNvPr id="0" name=""/>
        <dsp:cNvSpPr/>
      </dsp:nvSpPr>
      <dsp:spPr>
        <a:xfrm>
          <a:off x="4619350"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E0C1496-3B0B-4289-AF87-6CF12B98BBA8}">
      <dsp:nvSpPr>
        <dsp:cNvPr id="0" name=""/>
        <dsp:cNvSpPr/>
      </dsp:nvSpPr>
      <dsp:spPr>
        <a:xfrm>
          <a:off x="4907365" y="2336668"/>
          <a:ext cx="1868983"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2023</a:t>
          </a:r>
        </a:p>
      </dsp:txBody>
      <dsp:txXfrm>
        <a:off x="4907365" y="2336668"/>
        <a:ext cx="1868983" cy="491701"/>
      </dsp:txXfrm>
    </dsp:sp>
    <dsp:sp modelId="{4A7A6B45-FF62-4367-91B6-953A5C255D59}">
      <dsp:nvSpPr>
        <dsp:cNvPr id="0" name=""/>
        <dsp:cNvSpPr/>
      </dsp:nvSpPr>
      <dsp:spPr>
        <a:xfrm>
          <a:off x="4813916" y="628088"/>
          <a:ext cx="2055881" cy="720826"/>
        </a:xfrm>
        <a:prstGeom prst="rect">
          <a:avLst/>
        </a:prstGeom>
        <a:solidFill>
          <a:schemeClr val="accent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Published Article –EP in P</a:t>
          </a:r>
        </a:p>
      </dsp:txBody>
      <dsp:txXfrm>
        <a:off x="4813916" y="628088"/>
        <a:ext cx="2055881" cy="720826"/>
      </dsp:txXfrm>
    </dsp:sp>
    <dsp:sp modelId="{27A0579C-9DE8-4EB6-935F-AED1ED66659C}">
      <dsp:nvSpPr>
        <dsp:cNvPr id="0" name=""/>
        <dsp:cNvSpPr/>
      </dsp:nvSpPr>
      <dsp:spPr>
        <a:xfrm>
          <a:off x="5841857"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D1DDABC-4BDE-4EF3-B320-7811C191A8D0}">
      <dsp:nvSpPr>
        <dsp:cNvPr id="0" name=""/>
        <dsp:cNvSpPr/>
      </dsp:nvSpPr>
      <dsp:spPr>
        <a:xfrm>
          <a:off x="6075480" y="1522968"/>
          <a:ext cx="1868983"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2024</a:t>
          </a:r>
        </a:p>
      </dsp:txBody>
      <dsp:txXfrm>
        <a:off x="6075480" y="1522968"/>
        <a:ext cx="1868983" cy="491701"/>
      </dsp:txXfrm>
    </dsp:sp>
    <dsp:sp modelId="{984F7596-8100-455E-A89D-D3D93E096746}">
      <dsp:nvSpPr>
        <dsp:cNvPr id="0" name=""/>
        <dsp:cNvSpPr/>
      </dsp:nvSpPr>
      <dsp:spPr>
        <a:xfrm>
          <a:off x="5982031" y="3002423"/>
          <a:ext cx="2055881" cy="720826"/>
        </a:xfrm>
        <a:prstGeom prst="rect">
          <a:avLst/>
        </a:prstGeom>
        <a:solidFill>
          <a:schemeClr val="accent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Collaboration with Public Health</a:t>
          </a:r>
        </a:p>
      </dsp:txBody>
      <dsp:txXfrm>
        <a:off x="5982031" y="3002423"/>
        <a:ext cx="2055881" cy="720826"/>
      </dsp:txXfrm>
    </dsp:sp>
    <dsp:sp modelId="{C0773DF5-8F06-4B62-8041-739575B46986}">
      <dsp:nvSpPr>
        <dsp:cNvPr id="0" name=""/>
        <dsp:cNvSpPr/>
      </dsp:nvSpPr>
      <dsp:spPr>
        <a:xfrm>
          <a:off x="7009972" y="2262695"/>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9D9D91AD-2AE1-4EC1-9846-761C77D3C3F8}">
      <dsp:nvSpPr>
        <dsp:cNvPr id="0" name=""/>
        <dsp:cNvSpPr/>
      </dsp:nvSpPr>
      <dsp:spPr>
        <a:xfrm>
          <a:off x="5787465"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1AD227D-B48F-4F4B-8438-5C50DBDCCBF6}">
      <dsp:nvSpPr>
        <dsp:cNvPr id="0" name=""/>
        <dsp:cNvSpPr/>
      </dsp:nvSpPr>
      <dsp:spPr>
        <a:xfrm>
          <a:off x="6955580"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9D87FCC-AAC2-4343-8DEF-D53F8C8B614A}">
      <dsp:nvSpPr>
        <dsp:cNvPr id="0" name=""/>
        <dsp:cNvSpPr/>
      </dsp:nvSpPr>
      <dsp:spPr>
        <a:xfrm>
          <a:off x="7243595" y="2336668"/>
          <a:ext cx="1868983"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2024</a:t>
          </a:r>
        </a:p>
      </dsp:txBody>
      <dsp:txXfrm>
        <a:off x="7243595" y="2336668"/>
        <a:ext cx="1868983" cy="491701"/>
      </dsp:txXfrm>
    </dsp:sp>
    <dsp:sp modelId="{B8B6A496-02DF-4DD0-8091-9EF9CD4A2F0C}">
      <dsp:nvSpPr>
        <dsp:cNvPr id="0" name=""/>
        <dsp:cNvSpPr/>
      </dsp:nvSpPr>
      <dsp:spPr>
        <a:xfrm>
          <a:off x="7150145" y="741903"/>
          <a:ext cx="2055881" cy="607011"/>
        </a:xfrm>
        <a:prstGeom prst="rect">
          <a:avLst/>
        </a:prstGeom>
        <a:solidFill>
          <a:schemeClr val="accent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Blogs</a:t>
          </a:r>
        </a:p>
      </dsp:txBody>
      <dsp:txXfrm>
        <a:off x="7150145" y="741903"/>
        <a:ext cx="2055881" cy="607011"/>
      </dsp:txXfrm>
    </dsp:sp>
    <dsp:sp modelId="{3C5F01DF-44E4-4366-8F60-2EF66E586292}">
      <dsp:nvSpPr>
        <dsp:cNvPr id="0" name=""/>
        <dsp:cNvSpPr/>
      </dsp:nvSpPr>
      <dsp:spPr>
        <a:xfrm>
          <a:off x="8178086"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B418DD8-F2EB-4D5D-8927-9725B7F2E6C4}">
      <dsp:nvSpPr>
        <dsp:cNvPr id="0" name=""/>
        <dsp:cNvSpPr/>
      </dsp:nvSpPr>
      <dsp:spPr>
        <a:xfrm>
          <a:off x="8411709" y="1522968"/>
          <a:ext cx="1868983"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2024</a:t>
          </a:r>
        </a:p>
      </dsp:txBody>
      <dsp:txXfrm>
        <a:off x="8411709" y="1522968"/>
        <a:ext cx="1868983" cy="491701"/>
      </dsp:txXfrm>
    </dsp:sp>
    <dsp:sp modelId="{2FDD9EA1-2754-46E7-BE99-26E3A0950C86}">
      <dsp:nvSpPr>
        <dsp:cNvPr id="0" name=""/>
        <dsp:cNvSpPr/>
      </dsp:nvSpPr>
      <dsp:spPr>
        <a:xfrm>
          <a:off x="8318260" y="3002423"/>
          <a:ext cx="2055881" cy="607011"/>
        </a:xfrm>
        <a:prstGeom prst="rect">
          <a:avLst/>
        </a:prstGeom>
        <a:solidFill>
          <a:schemeClr val="accent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AEP conference</a:t>
          </a:r>
        </a:p>
      </dsp:txBody>
      <dsp:txXfrm>
        <a:off x="8318260" y="3002423"/>
        <a:ext cx="2055881" cy="607011"/>
      </dsp:txXfrm>
    </dsp:sp>
    <dsp:sp modelId="{2D612290-F098-4B2B-AD88-C3AC6553E417}">
      <dsp:nvSpPr>
        <dsp:cNvPr id="0" name=""/>
        <dsp:cNvSpPr/>
      </dsp:nvSpPr>
      <dsp:spPr>
        <a:xfrm>
          <a:off x="9346201" y="2262695"/>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530B609-8E6F-425A-8DC1-2AD1958E2A87}">
      <dsp:nvSpPr>
        <dsp:cNvPr id="0" name=""/>
        <dsp:cNvSpPr/>
      </dsp:nvSpPr>
      <dsp:spPr>
        <a:xfrm>
          <a:off x="8123695"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B648ED9-10F0-484F-976C-E36A505F2383}">
      <dsp:nvSpPr>
        <dsp:cNvPr id="0" name=""/>
        <dsp:cNvSpPr/>
      </dsp:nvSpPr>
      <dsp:spPr>
        <a:xfrm>
          <a:off x="9291809"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475DC-C975-AE4A-9F31-D0A4A1D5FFE5}">
      <dsp:nvSpPr>
        <dsp:cNvPr id="0" name=""/>
        <dsp:cNvSpPr/>
      </dsp:nvSpPr>
      <dsp:spPr>
        <a:xfrm>
          <a:off x="4661518" y="2452636"/>
          <a:ext cx="1748914" cy="174891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Perceptions of the role of the EP</a:t>
          </a:r>
        </a:p>
      </dsp:txBody>
      <dsp:txXfrm>
        <a:off x="4917641" y="2708759"/>
        <a:ext cx="1236668" cy="1236668"/>
      </dsp:txXfrm>
    </dsp:sp>
    <dsp:sp modelId="{E7137B3D-5D05-AE49-91B2-91230EBA931F}">
      <dsp:nvSpPr>
        <dsp:cNvPr id="0" name=""/>
        <dsp:cNvSpPr/>
      </dsp:nvSpPr>
      <dsp:spPr>
        <a:xfrm rot="16200000">
          <a:off x="5350702" y="1816236"/>
          <a:ext cx="370546" cy="594630"/>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406284" y="1990744"/>
        <a:ext cx="259382" cy="356778"/>
      </dsp:txXfrm>
    </dsp:sp>
    <dsp:sp modelId="{BA8E9B61-0591-7742-9C01-4BE7D2A5C35D}">
      <dsp:nvSpPr>
        <dsp:cNvPr id="0" name=""/>
        <dsp:cNvSpPr/>
      </dsp:nvSpPr>
      <dsp:spPr>
        <a:xfrm>
          <a:off x="4661518" y="4577"/>
          <a:ext cx="1748914" cy="174891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Conceptualisation of the EP role</a:t>
          </a:r>
        </a:p>
      </dsp:txBody>
      <dsp:txXfrm>
        <a:off x="4917641" y="260700"/>
        <a:ext cx="1236668" cy="1236668"/>
      </dsp:txXfrm>
    </dsp:sp>
    <dsp:sp modelId="{FD2ED7F4-C9F9-F743-960F-D89232727BA7}">
      <dsp:nvSpPr>
        <dsp:cNvPr id="0" name=""/>
        <dsp:cNvSpPr/>
      </dsp:nvSpPr>
      <dsp:spPr>
        <a:xfrm>
          <a:off x="6564244" y="3029778"/>
          <a:ext cx="370546" cy="59463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6564244" y="3148704"/>
        <a:ext cx="259382" cy="356778"/>
      </dsp:txXfrm>
    </dsp:sp>
    <dsp:sp modelId="{D8FED590-ACB4-F04E-B8DE-DD2563CEAB83}">
      <dsp:nvSpPr>
        <dsp:cNvPr id="0" name=""/>
        <dsp:cNvSpPr/>
      </dsp:nvSpPr>
      <dsp:spPr>
        <a:xfrm>
          <a:off x="7109577" y="2452636"/>
          <a:ext cx="1748914" cy="174891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Value of EP as a group member</a:t>
          </a:r>
        </a:p>
      </dsp:txBody>
      <dsp:txXfrm>
        <a:off x="7365700" y="2708759"/>
        <a:ext cx="1236668" cy="1236668"/>
      </dsp:txXfrm>
    </dsp:sp>
    <dsp:sp modelId="{03EFC3FA-E9C3-7A46-9DCE-2A47502B06E2}">
      <dsp:nvSpPr>
        <dsp:cNvPr id="0" name=""/>
        <dsp:cNvSpPr/>
      </dsp:nvSpPr>
      <dsp:spPr>
        <a:xfrm rot="5400000">
          <a:off x="5350702" y="4243320"/>
          <a:ext cx="370546" cy="594630"/>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406284" y="4306664"/>
        <a:ext cx="259382" cy="356778"/>
      </dsp:txXfrm>
    </dsp:sp>
    <dsp:sp modelId="{D52CF8F1-1A0F-C64A-ADAF-12BC3D54C2C6}">
      <dsp:nvSpPr>
        <dsp:cNvPr id="0" name=""/>
        <dsp:cNvSpPr/>
      </dsp:nvSpPr>
      <dsp:spPr>
        <a:xfrm>
          <a:off x="4661518" y="4900695"/>
          <a:ext cx="1748914" cy="174891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EP as faciilitator</a:t>
          </a:r>
        </a:p>
      </dsp:txBody>
      <dsp:txXfrm>
        <a:off x="4917641" y="5156818"/>
        <a:ext cx="1236668" cy="1236668"/>
      </dsp:txXfrm>
    </dsp:sp>
    <dsp:sp modelId="{45A98137-D4F5-C940-94E2-1A6A3EB19ADB}">
      <dsp:nvSpPr>
        <dsp:cNvPr id="0" name=""/>
        <dsp:cNvSpPr/>
      </dsp:nvSpPr>
      <dsp:spPr>
        <a:xfrm rot="10800000">
          <a:off x="4137160" y="3029778"/>
          <a:ext cx="370546" cy="59463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4248324" y="3148704"/>
        <a:ext cx="259382" cy="356778"/>
      </dsp:txXfrm>
    </dsp:sp>
    <dsp:sp modelId="{C194579C-2969-B74D-BE52-166CAA4C29AF}">
      <dsp:nvSpPr>
        <dsp:cNvPr id="0" name=""/>
        <dsp:cNvSpPr/>
      </dsp:nvSpPr>
      <dsp:spPr>
        <a:xfrm>
          <a:off x="2213459" y="2452636"/>
          <a:ext cx="1748914" cy="1748914"/>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EPs and change</a:t>
          </a:r>
        </a:p>
      </dsp:txBody>
      <dsp:txXfrm>
        <a:off x="2469582" y="2708759"/>
        <a:ext cx="1236668" cy="12366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163B5-020A-4334-AFF8-01DC7EF3F0C8}">
      <dsp:nvSpPr>
        <dsp:cNvPr id="0" name=""/>
        <dsp:cNvSpPr/>
      </dsp:nvSpPr>
      <dsp:spPr>
        <a:xfrm>
          <a:off x="2845358" y="1977365"/>
          <a:ext cx="91440" cy="488219"/>
        </a:xfrm>
        <a:custGeom>
          <a:avLst/>
          <a:gdLst/>
          <a:ahLst/>
          <a:cxnLst/>
          <a:rect l="0" t="0" r="0" b="0"/>
          <a:pathLst>
            <a:path>
              <a:moveTo>
                <a:pt x="45720" y="0"/>
              </a:moveTo>
              <a:lnTo>
                <a:pt x="45720" y="4882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915898-86FA-4823-A5A9-9E3546DF39B9}">
      <dsp:nvSpPr>
        <dsp:cNvPr id="0" name=""/>
        <dsp:cNvSpPr/>
      </dsp:nvSpPr>
      <dsp:spPr>
        <a:xfrm>
          <a:off x="0" y="911397"/>
          <a:ext cx="1678690" cy="1065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47C5C2-8850-40D1-A1BC-D57EAD11E1F0}">
      <dsp:nvSpPr>
        <dsp:cNvPr id="0" name=""/>
        <dsp:cNvSpPr/>
      </dsp:nvSpPr>
      <dsp:spPr>
        <a:xfrm>
          <a:off x="186521" y="1088592"/>
          <a:ext cx="1678690" cy="10659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EP as group member</a:t>
          </a:r>
        </a:p>
      </dsp:txBody>
      <dsp:txXfrm>
        <a:off x="217742" y="1119813"/>
        <a:ext cx="1616248" cy="1003526"/>
      </dsp:txXfrm>
    </dsp:sp>
    <dsp:sp modelId="{CC4F70A8-7705-42CB-997A-083581107A35}">
      <dsp:nvSpPr>
        <dsp:cNvPr id="0" name=""/>
        <dsp:cNvSpPr/>
      </dsp:nvSpPr>
      <dsp:spPr>
        <a:xfrm>
          <a:off x="2051733" y="911397"/>
          <a:ext cx="1678690" cy="1065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8952E-F5E7-466E-9D0D-E463771344ED}">
      <dsp:nvSpPr>
        <dsp:cNvPr id="0" name=""/>
        <dsp:cNvSpPr/>
      </dsp:nvSpPr>
      <dsp:spPr>
        <a:xfrm>
          <a:off x="2238254" y="1088592"/>
          <a:ext cx="1678690" cy="10659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EP role in change</a:t>
          </a:r>
        </a:p>
      </dsp:txBody>
      <dsp:txXfrm>
        <a:off x="2269475" y="1119813"/>
        <a:ext cx="1616248" cy="1003526"/>
      </dsp:txXfrm>
    </dsp:sp>
    <dsp:sp modelId="{C2460A7A-716D-45F3-94A9-E7D4AC3A4BA3}">
      <dsp:nvSpPr>
        <dsp:cNvPr id="0" name=""/>
        <dsp:cNvSpPr/>
      </dsp:nvSpPr>
      <dsp:spPr>
        <a:xfrm>
          <a:off x="2051733" y="2465585"/>
          <a:ext cx="1678690" cy="106596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F3C5E-5407-451B-A83A-0D25535CCE9A}">
      <dsp:nvSpPr>
        <dsp:cNvPr id="0" name=""/>
        <dsp:cNvSpPr/>
      </dsp:nvSpPr>
      <dsp:spPr>
        <a:xfrm>
          <a:off x="2238254" y="2642780"/>
          <a:ext cx="1678690" cy="106596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New conceptualisations of EP role</a:t>
          </a:r>
        </a:p>
      </dsp:txBody>
      <dsp:txXfrm>
        <a:off x="2269475" y="2674001"/>
        <a:ext cx="1616248" cy="1003526"/>
      </dsp:txXfrm>
    </dsp:sp>
    <dsp:sp modelId="{B6C3E2F8-013E-438A-AE1E-D004A7D57099}">
      <dsp:nvSpPr>
        <dsp:cNvPr id="0" name=""/>
        <dsp:cNvSpPr/>
      </dsp:nvSpPr>
      <dsp:spPr>
        <a:xfrm>
          <a:off x="4103466" y="911397"/>
          <a:ext cx="1678690" cy="1065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A67BD3-BB47-48C8-841A-C4DA128C6B36}">
      <dsp:nvSpPr>
        <dsp:cNvPr id="0" name=""/>
        <dsp:cNvSpPr/>
      </dsp:nvSpPr>
      <dsp:spPr>
        <a:xfrm>
          <a:off x="4289987" y="1088592"/>
          <a:ext cx="1678690" cy="10659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EPs as facilitators</a:t>
          </a:r>
        </a:p>
      </dsp:txBody>
      <dsp:txXfrm>
        <a:off x="4321208" y="1119813"/>
        <a:ext cx="1616248" cy="10035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4C819-6EA4-438C-A3F7-3D495ED0EBFB}">
      <dsp:nvSpPr>
        <dsp:cNvPr id="0" name=""/>
        <dsp:cNvSpPr/>
      </dsp:nvSpPr>
      <dsp:spPr>
        <a:xfrm>
          <a:off x="0" y="0"/>
          <a:ext cx="539336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6CE2A53-591E-475C-AEB8-2C71F30CCBC0}">
      <dsp:nvSpPr>
        <dsp:cNvPr id="0" name=""/>
        <dsp:cNvSpPr/>
      </dsp:nvSpPr>
      <dsp:spPr>
        <a:xfrm>
          <a:off x="0" y="0"/>
          <a:ext cx="539336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S say</a:t>
          </a:r>
          <a:endParaRPr lang="en-US" sz="3000" kern="1200"/>
        </a:p>
      </dsp:txBody>
      <dsp:txXfrm>
        <a:off x="0" y="0"/>
        <a:ext cx="5393361" cy="1087834"/>
      </dsp:txXfrm>
    </dsp:sp>
    <dsp:sp modelId="{24B18AC7-7515-46A9-AEDD-0640AFBDE9ED}">
      <dsp:nvSpPr>
        <dsp:cNvPr id="0" name=""/>
        <dsp:cNvSpPr/>
      </dsp:nvSpPr>
      <dsp:spPr>
        <a:xfrm>
          <a:off x="0" y="1087834"/>
          <a:ext cx="539336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1DCF322-D674-4CBA-B712-5269C34D2FAB}">
      <dsp:nvSpPr>
        <dsp:cNvPr id="0" name=""/>
        <dsp:cNvSpPr/>
      </dsp:nvSpPr>
      <dsp:spPr>
        <a:xfrm>
          <a:off x="0" y="1087834"/>
          <a:ext cx="539336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E embedded in culture</a:t>
          </a:r>
          <a:endParaRPr lang="en-US" sz="3000" kern="1200"/>
        </a:p>
      </dsp:txBody>
      <dsp:txXfrm>
        <a:off x="0" y="1087834"/>
        <a:ext cx="5393361" cy="1087834"/>
      </dsp:txXfrm>
    </dsp:sp>
    <dsp:sp modelId="{EC37ED89-17B6-4F8F-AE42-10752F82DBBD}">
      <dsp:nvSpPr>
        <dsp:cNvPr id="0" name=""/>
        <dsp:cNvSpPr/>
      </dsp:nvSpPr>
      <dsp:spPr>
        <a:xfrm>
          <a:off x="0" y="2175669"/>
          <a:ext cx="539336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7C1C215-3A3B-450F-8730-2A55B229A347}">
      <dsp:nvSpPr>
        <dsp:cNvPr id="0" name=""/>
        <dsp:cNvSpPr/>
      </dsp:nvSpPr>
      <dsp:spPr>
        <a:xfrm>
          <a:off x="0" y="2175669"/>
          <a:ext cx="539336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E early intervention</a:t>
          </a:r>
          <a:endParaRPr lang="en-US" sz="3000" kern="1200"/>
        </a:p>
      </dsp:txBody>
      <dsp:txXfrm>
        <a:off x="0" y="2175669"/>
        <a:ext cx="5393361" cy="1087834"/>
      </dsp:txXfrm>
    </dsp:sp>
    <dsp:sp modelId="{0200695C-2E8B-4AB5-8D42-D5E1AC2A0604}">
      <dsp:nvSpPr>
        <dsp:cNvPr id="0" name=""/>
        <dsp:cNvSpPr/>
      </dsp:nvSpPr>
      <dsp:spPr>
        <a:xfrm>
          <a:off x="0" y="3263503"/>
          <a:ext cx="5393361"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8473D85-1D24-4750-AFFB-E7E1F71C0459}">
      <dsp:nvSpPr>
        <dsp:cNvPr id="0" name=""/>
        <dsp:cNvSpPr/>
      </dsp:nvSpPr>
      <dsp:spPr>
        <a:xfrm>
          <a:off x="0" y="3263503"/>
          <a:ext cx="539336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N normalise and nurture challenging conversations</a:t>
          </a:r>
          <a:endParaRPr lang="en-US" sz="3000" kern="1200"/>
        </a:p>
      </dsp:txBody>
      <dsp:txXfrm>
        <a:off x="0" y="3263503"/>
        <a:ext cx="5393361" cy="10878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EB87E-162C-4CC2-84B8-E84FBD6D1F87}">
      <dsp:nvSpPr>
        <dsp:cNvPr id="0" name=""/>
        <dsp:cNvSpPr/>
      </dsp:nvSpPr>
      <dsp:spPr>
        <a:xfrm>
          <a:off x="0" y="56054"/>
          <a:ext cx="10022843" cy="67532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Designed for adults identified with SEND.</a:t>
          </a:r>
          <a:endParaRPr lang="en-US" sz="1700" kern="1200"/>
        </a:p>
      </dsp:txBody>
      <dsp:txXfrm>
        <a:off x="32967" y="89021"/>
        <a:ext cx="9956909" cy="609393"/>
      </dsp:txXfrm>
    </dsp:sp>
    <dsp:sp modelId="{EB5FCA3A-C838-4677-A4C8-25B5F4825DA4}">
      <dsp:nvSpPr>
        <dsp:cNvPr id="0" name=""/>
        <dsp:cNvSpPr/>
      </dsp:nvSpPr>
      <dsp:spPr>
        <a:xfrm>
          <a:off x="0" y="780342"/>
          <a:ext cx="10022843"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For caregivers to attune specifically to the person’s needs</a:t>
          </a:r>
          <a:endParaRPr lang="en-US" sz="1700" kern="1200" dirty="0"/>
        </a:p>
      </dsp:txBody>
      <dsp:txXfrm>
        <a:off x="32967" y="813309"/>
        <a:ext cx="9956909" cy="609393"/>
      </dsp:txXfrm>
    </dsp:sp>
    <dsp:sp modelId="{8263B9A4-83F7-4714-A6D2-E5B0EBBC2FD8}">
      <dsp:nvSpPr>
        <dsp:cNvPr id="0" name=""/>
        <dsp:cNvSpPr/>
      </dsp:nvSpPr>
      <dsp:spPr>
        <a:xfrm>
          <a:off x="0" y="1504630"/>
          <a:ext cx="10022843" cy="67532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An alternative to other models which focus on challenging behaviour rather than the environment.</a:t>
          </a:r>
          <a:endParaRPr lang="en-US" sz="1700" kern="1200" dirty="0"/>
        </a:p>
      </dsp:txBody>
      <dsp:txXfrm>
        <a:off x="32967" y="1537597"/>
        <a:ext cx="9956909" cy="609393"/>
      </dsp:txXfrm>
    </dsp:sp>
    <dsp:sp modelId="{39D4304B-CC3E-4447-B6BA-07DFF35AC93A}">
      <dsp:nvSpPr>
        <dsp:cNvPr id="0" name=""/>
        <dsp:cNvSpPr/>
      </dsp:nvSpPr>
      <dsp:spPr>
        <a:xfrm>
          <a:off x="0" y="2228917"/>
          <a:ext cx="10022843"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Covers different areas of emotional functioning ( i.e. affect regulation, differentiating emotions and relating to others)</a:t>
          </a:r>
          <a:endParaRPr lang="en-US" sz="1700" kern="1200"/>
        </a:p>
      </dsp:txBody>
      <dsp:txXfrm>
        <a:off x="32967" y="2261884"/>
        <a:ext cx="9956909" cy="609393"/>
      </dsp:txXfrm>
    </dsp:sp>
    <dsp:sp modelId="{B5F8F543-3FF8-45F6-AC12-AEFFB31B3F88}">
      <dsp:nvSpPr>
        <dsp:cNvPr id="0" name=""/>
        <dsp:cNvSpPr/>
      </dsp:nvSpPr>
      <dsp:spPr>
        <a:xfrm>
          <a:off x="0" y="2953205"/>
          <a:ext cx="10022843" cy="67532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Looks to see which stage the person’s needs are at in order to meet these needs.</a:t>
          </a:r>
          <a:endParaRPr lang="en-US" sz="1700" kern="1200" dirty="0"/>
        </a:p>
      </dsp:txBody>
      <dsp:txXfrm>
        <a:off x="32967" y="2986172"/>
        <a:ext cx="9956909" cy="6093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C6F3B-564A-4D27-B909-5874CADC0BD2}">
      <dsp:nvSpPr>
        <dsp:cNvPr id="0" name=""/>
        <dsp:cNvSpPr/>
      </dsp:nvSpPr>
      <dsp:spPr>
        <a:xfrm>
          <a:off x="2385604" y="533590"/>
          <a:ext cx="411764" cy="91440"/>
        </a:xfrm>
        <a:custGeom>
          <a:avLst/>
          <a:gdLst/>
          <a:ahLst/>
          <a:cxnLst/>
          <a:rect l="0" t="0" r="0" b="0"/>
          <a:pathLst>
            <a:path>
              <a:moveTo>
                <a:pt x="0" y="45720"/>
              </a:moveTo>
              <a:lnTo>
                <a:pt x="41176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0427" y="577099"/>
        <a:ext cx="22118" cy="4423"/>
      </dsp:txXfrm>
    </dsp:sp>
    <dsp:sp modelId="{8A4B7777-536E-406C-BF8A-90FFD8A32AB7}">
      <dsp:nvSpPr>
        <dsp:cNvPr id="0" name=""/>
        <dsp:cNvSpPr/>
      </dsp:nvSpPr>
      <dsp:spPr>
        <a:xfrm>
          <a:off x="464081" y="2313"/>
          <a:ext cx="1923323" cy="115399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44" tIns="98926" rIns="94244" bIns="98926" numCol="1" spcCol="1270" anchor="ctr" anchorCtr="0">
          <a:noAutofit/>
        </a:bodyPr>
        <a:lstStyle/>
        <a:p>
          <a:pPr marL="0" lvl="0" indent="0" algn="ctr" defTabSz="577850">
            <a:lnSpc>
              <a:spcPct val="90000"/>
            </a:lnSpc>
            <a:spcBef>
              <a:spcPct val="0"/>
            </a:spcBef>
            <a:spcAft>
              <a:spcPct val="35000"/>
            </a:spcAft>
            <a:buNone/>
          </a:pPr>
          <a:r>
            <a:rPr lang="en-GB" sz="1300" kern="1200" dirty="0"/>
            <a:t>To explore the underlying principles for successful RSHE for learners identified with SEND.</a:t>
          </a:r>
          <a:endParaRPr lang="en-US" sz="1300" kern="1200" dirty="0"/>
        </a:p>
      </dsp:txBody>
      <dsp:txXfrm>
        <a:off x="464081" y="2313"/>
        <a:ext cx="1923323" cy="1153993"/>
      </dsp:txXfrm>
    </dsp:sp>
    <dsp:sp modelId="{569AFF74-0422-470E-8EA3-E917E00DB375}">
      <dsp:nvSpPr>
        <dsp:cNvPr id="0" name=""/>
        <dsp:cNvSpPr/>
      </dsp:nvSpPr>
      <dsp:spPr>
        <a:xfrm>
          <a:off x="1425742" y="1154507"/>
          <a:ext cx="2365687" cy="411764"/>
        </a:xfrm>
        <a:custGeom>
          <a:avLst/>
          <a:gdLst/>
          <a:ahLst/>
          <a:cxnLst/>
          <a:rect l="0" t="0" r="0" b="0"/>
          <a:pathLst>
            <a:path>
              <a:moveTo>
                <a:pt x="2365687" y="0"/>
              </a:moveTo>
              <a:lnTo>
                <a:pt x="2365687" y="222982"/>
              </a:lnTo>
              <a:lnTo>
                <a:pt x="0" y="222982"/>
              </a:lnTo>
              <a:lnTo>
                <a:pt x="0" y="411764"/>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8419" y="1358178"/>
        <a:ext cx="120334" cy="4423"/>
      </dsp:txXfrm>
    </dsp:sp>
    <dsp:sp modelId="{692ED980-D668-4B8C-A53E-082CAC683BE8}">
      <dsp:nvSpPr>
        <dsp:cNvPr id="0" name=""/>
        <dsp:cNvSpPr/>
      </dsp:nvSpPr>
      <dsp:spPr>
        <a:xfrm>
          <a:off x="2829768" y="2313"/>
          <a:ext cx="1923323" cy="115399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44" tIns="98926" rIns="94244" bIns="98926" numCol="1" spcCol="1270" anchor="ctr" anchorCtr="0">
          <a:noAutofit/>
        </a:bodyPr>
        <a:lstStyle/>
        <a:p>
          <a:pPr marL="0" lvl="0" indent="0" algn="ctr" defTabSz="577850">
            <a:lnSpc>
              <a:spcPct val="90000"/>
            </a:lnSpc>
            <a:spcBef>
              <a:spcPct val="0"/>
            </a:spcBef>
            <a:spcAft>
              <a:spcPct val="35000"/>
            </a:spcAft>
            <a:buNone/>
          </a:pPr>
          <a:r>
            <a:rPr lang="en-GB" sz="1300" kern="1200"/>
            <a:t>To explore how to engage and collaborate with stakeholders when planning RSHE.</a:t>
          </a:r>
          <a:endParaRPr lang="en-US" sz="1300" kern="1200"/>
        </a:p>
      </dsp:txBody>
      <dsp:txXfrm>
        <a:off x="2829768" y="2313"/>
        <a:ext cx="1923323" cy="1153993"/>
      </dsp:txXfrm>
    </dsp:sp>
    <dsp:sp modelId="{D7B84A69-2DB5-4BE1-A0C0-BD08C9ABD86B}">
      <dsp:nvSpPr>
        <dsp:cNvPr id="0" name=""/>
        <dsp:cNvSpPr/>
      </dsp:nvSpPr>
      <dsp:spPr>
        <a:xfrm>
          <a:off x="2385604" y="2129949"/>
          <a:ext cx="411764" cy="91440"/>
        </a:xfrm>
        <a:custGeom>
          <a:avLst/>
          <a:gdLst/>
          <a:ahLst/>
          <a:cxnLst/>
          <a:rect l="0" t="0" r="0" b="0"/>
          <a:pathLst>
            <a:path>
              <a:moveTo>
                <a:pt x="0" y="45720"/>
              </a:moveTo>
              <a:lnTo>
                <a:pt x="411764"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0427" y="2173457"/>
        <a:ext cx="22118" cy="4423"/>
      </dsp:txXfrm>
    </dsp:sp>
    <dsp:sp modelId="{3456AE78-49CA-4172-A0EA-068A6A4B764F}">
      <dsp:nvSpPr>
        <dsp:cNvPr id="0" name=""/>
        <dsp:cNvSpPr/>
      </dsp:nvSpPr>
      <dsp:spPr>
        <a:xfrm>
          <a:off x="464081" y="1598672"/>
          <a:ext cx="1923323" cy="115399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44" tIns="98926" rIns="94244" bIns="98926" numCol="1" spcCol="1270" anchor="ctr" anchorCtr="0">
          <a:noAutofit/>
        </a:bodyPr>
        <a:lstStyle/>
        <a:p>
          <a:pPr marL="0" lvl="0" indent="0" algn="ctr" defTabSz="577850">
            <a:lnSpc>
              <a:spcPct val="90000"/>
            </a:lnSpc>
            <a:spcBef>
              <a:spcPct val="0"/>
            </a:spcBef>
            <a:spcAft>
              <a:spcPct val="35000"/>
            </a:spcAft>
            <a:buNone/>
          </a:pPr>
          <a:r>
            <a:rPr lang="en-GB" sz="1300" kern="1200"/>
            <a:t>To explore ways of supporting staff and parents with RSHE.</a:t>
          </a:r>
          <a:endParaRPr lang="en-US" sz="1300" kern="1200"/>
        </a:p>
      </dsp:txBody>
      <dsp:txXfrm>
        <a:off x="464081" y="1598672"/>
        <a:ext cx="1923323" cy="1153993"/>
      </dsp:txXfrm>
    </dsp:sp>
    <dsp:sp modelId="{CC8457A9-0A70-430C-B689-3F38EA6A9D1A}">
      <dsp:nvSpPr>
        <dsp:cNvPr id="0" name=""/>
        <dsp:cNvSpPr/>
      </dsp:nvSpPr>
      <dsp:spPr>
        <a:xfrm>
          <a:off x="1425742" y="2750865"/>
          <a:ext cx="2365687" cy="411764"/>
        </a:xfrm>
        <a:custGeom>
          <a:avLst/>
          <a:gdLst/>
          <a:ahLst/>
          <a:cxnLst/>
          <a:rect l="0" t="0" r="0" b="0"/>
          <a:pathLst>
            <a:path>
              <a:moveTo>
                <a:pt x="2365687" y="0"/>
              </a:moveTo>
              <a:lnTo>
                <a:pt x="2365687" y="222982"/>
              </a:lnTo>
              <a:lnTo>
                <a:pt x="0" y="222982"/>
              </a:lnTo>
              <a:lnTo>
                <a:pt x="0" y="411764"/>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48419" y="2954536"/>
        <a:ext cx="120334" cy="4423"/>
      </dsp:txXfrm>
    </dsp:sp>
    <dsp:sp modelId="{74A6647D-A296-4ED2-9EF8-4AFD878BD588}">
      <dsp:nvSpPr>
        <dsp:cNvPr id="0" name=""/>
        <dsp:cNvSpPr/>
      </dsp:nvSpPr>
      <dsp:spPr>
        <a:xfrm>
          <a:off x="2829768" y="1598672"/>
          <a:ext cx="1923323" cy="115399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44" tIns="98926" rIns="94244" bIns="98926" numCol="1" spcCol="1270" anchor="ctr" anchorCtr="0">
          <a:noAutofit/>
        </a:bodyPr>
        <a:lstStyle/>
        <a:p>
          <a:pPr marL="0" lvl="0" indent="0" algn="ctr" defTabSz="577850">
            <a:lnSpc>
              <a:spcPct val="90000"/>
            </a:lnSpc>
            <a:spcBef>
              <a:spcPct val="0"/>
            </a:spcBef>
            <a:spcAft>
              <a:spcPct val="35000"/>
            </a:spcAft>
            <a:buNone/>
          </a:pPr>
          <a:r>
            <a:rPr lang="en-GB" sz="1300" kern="1200"/>
            <a:t>To link RSHE to school culture and policy.</a:t>
          </a:r>
          <a:endParaRPr lang="en-US" sz="1300" kern="1200"/>
        </a:p>
      </dsp:txBody>
      <dsp:txXfrm>
        <a:off x="2829768" y="1598672"/>
        <a:ext cx="1923323" cy="1153993"/>
      </dsp:txXfrm>
    </dsp:sp>
    <dsp:sp modelId="{D061F699-E302-465F-9427-29E25058DEA9}">
      <dsp:nvSpPr>
        <dsp:cNvPr id="0" name=""/>
        <dsp:cNvSpPr/>
      </dsp:nvSpPr>
      <dsp:spPr>
        <a:xfrm>
          <a:off x="464081" y="3195030"/>
          <a:ext cx="1923323" cy="115399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44" tIns="98926" rIns="94244" bIns="98926" numCol="1" spcCol="1270" anchor="ctr" anchorCtr="0">
          <a:noAutofit/>
        </a:bodyPr>
        <a:lstStyle/>
        <a:p>
          <a:pPr marL="0" lvl="0" indent="0" algn="ctr" defTabSz="577850">
            <a:lnSpc>
              <a:spcPct val="90000"/>
            </a:lnSpc>
            <a:spcBef>
              <a:spcPct val="0"/>
            </a:spcBef>
            <a:spcAft>
              <a:spcPct val="35000"/>
            </a:spcAft>
            <a:buNone/>
          </a:pPr>
          <a:r>
            <a:rPr lang="en-GB" sz="1300" kern="1200" dirty="0"/>
            <a:t>To provide a safe space to reflect on own meta-psychology and views of RSHE</a:t>
          </a:r>
          <a:endParaRPr lang="en-US" sz="1300" kern="1200" dirty="0"/>
        </a:p>
      </dsp:txBody>
      <dsp:txXfrm>
        <a:off x="464081" y="3195030"/>
        <a:ext cx="1923323" cy="1153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A02C4-5258-48CC-8A99-D1E22273D05F}">
      <dsp:nvSpPr>
        <dsp:cNvPr id="0" name=""/>
        <dsp:cNvSpPr/>
      </dsp:nvSpPr>
      <dsp:spPr>
        <a:xfrm>
          <a:off x="0" y="497010"/>
          <a:ext cx="6900512" cy="781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28F76-23A2-40FB-92C2-EDBB2457ABF2}">
      <dsp:nvSpPr>
        <dsp:cNvPr id="0" name=""/>
        <dsp:cNvSpPr/>
      </dsp:nvSpPr>
      <dsp:spPr>
        <a:xfrm>
          <a:off x="345025" y="39450"/>
          <a:ext cx="4830358" cy="915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377950">
            <a:lnSpc>
              <a:spcPct val="90000"/>
            </a:lnSpc>
            <a:spcBef>
              <a:spcPct val="0"/>
            </a:spcBef>
            <a:spcAft>
              <a:spcPct val="35000"/>
            </a:spcAft>
            <a:buNone/>
          </a:pPr>
          <a:r>
            <a:rPr lang="en-GB" sz="3100" kern="1200"/>
            <a:t>a The late 19</a:t>
          </a:r>
          <a:r>
            <a:rPr lang="en-GB" sz="3100" kern="1200" baseline="30000"/>
            <a:t>th</a:t>
          </a:r>
          <a:r>
            <a:rPr lang="en-GB" sz="3100" kern="1200"/>
            <a:t> century</a:t>
          </a:r>
          <a:endParaRPr lang="en-US" sz="3100" kern="1200"/>
        </a:p>
      </dsp:txBody>
      <dsp:txXfrm>
        <a:off x="389697" y="84122"/>
        <a:ext cx="4741014" cy="825776"/>
      </dsp:txXfrm>
    </dsp:sp>
    <dsp:sp modelId="{C4C78268-40DF-4567-BE16-29E8BE7112B5}">
      <dsp:nvSpPr>
        <dsp:cNvPr id="0" name=""/>
        <dsp:cNvSpPr/>
      </dsp:nvSpPr>
      <dsp:spPr>
        <a:xfrm>
          <a:off x="0" y="1903170"/>
          <a:ext cx="6900512" cy="781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04FCC8-FA6B-4F43-B6A0-6F83330F508C}">
      <dsp:nvSpPr>
        <dsp:cNvPr id="0" name=""/>
        <dsp:cNvSpPr/>
      </dsp:nvSpPr>
      <dsp:spPr>
        <a:xfrm>
          <a:off x="345025" y="1445610"/>
          <a:ext cx="4830358" cy="9151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377950">
            <a:lnSpc>
              <a:spcPct val="90000"/>
            </a:lnSpc>
            <a:spcBef>
              <a:spcPct val="0"/>
            </a:spcBef>
            <a:spcAft>
              <a:spcPct val="35000"/>
            </a:spcAft>
            <a:buNone/>
          </a:pPr>
          <a:r>
            <a:rPr lang="en-GB" sz="3100" kern="1200"/>
            <a:t>b After WW1</a:t>
          </a:r>
          <a:endParaRPr lang="en-US" sz="3100" kern="1200"/>
        </a:p>
      </dsp:txBody>
      <dsp:txXfrm>
        <a:off x="389697" y="1490282"/>
        <a:ext cx="4741014" cy="825776"/>
      </dsp:txXfrm>
    </dsp:sp>
    <dsp:sp modelId="{C42061A8-84B8-485E-B308-561E391378C9}">
      <dsp:nvSpPr>
        <dsp:cNvPr id="0" name=""/>
        <dsp:cNvSpPr/>
      </dsp:nvSpPr>
      <dsp:spPr>
        <a:xfrm>
          <a:off x="0" y="3309330"/>
          <a:ext cx="6900512" cy="781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EF6A4A-18B9-4085-AFD3-C926D418F765}">
      <dsp:nvSpPr>
        <dsp:cNvPr id="0" name=""/>
        <dsp:cNvSpPr/>
      </dsp:nvSpPr>
      <dsp:spPr>
        <a:xfrm>
          <a:off x="345025" y="2851770"/>
          <a:ext cx="4830358" cy="9151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377950">
            <a:lnSpc>
              <a:spcPct val="90000"/>
            </a:lnSpc>
            <a:spcBef>
              <a:spcPct val="0"/>
            </a:spcBef>
            <a:spcAft>
              <a:spcPct val="35000"/>
            </a:spcAft>
            <a:buNone/>
          </a:pPr>
          <a:r>
            <a:rPr lang="en-GB" sz="3100" kern="1200"/>
            <a:t>c After WW2</a:t>
          </a:r>
          <a:endParaRPr lang="en-US" sz="3100" kern="1200"/>
        </a:p>
      </dsp:txBody>
      <dsp:txXfrm>
        <a:off x="389697" y="2896442"/>
        <a:ext cx="4741014" cy="825776"/>
      </dsp:txXfrm>
    </dsp:sp>
    <dsp:sp modelId="{9819E8C9-569B-4ADB-AC3F-D9D2788C08A7}">
      <dsp:nvSpPr>
        <dsp:cNvPr id="0" name=""/>
        <dsp:cNvSpPr/>
      </dsp:nvSpPr>
      <dsp:spPr>
        <a:xfrm>
          <a:off x="0" y="4715490"/>
          <a:ext cx="6900512" cy="781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D105EB-9A87-4AD6-82C9-352CCD12F8A8}">
      <dsp:nvSpPr>
        <dsp:cNvPr id="0" name=""/>
        <dsp:cNvSpPr/>
      </dsp:nvSpPr>
      <dsp:spPr>
        <a:xfrm>
          <a:off x="345025" y="4257930"/>
          <a:ext cx="4830358" cy="9151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377950">
            <a:lnSpc>
              <a:spcPct val="90000"/>
            </a:lnSpc>
            <a:spcBef>
              <a:spcPct val="0"/>
            </a:spcBef>
            <a:spcAft>
              <a:spcPct val="35000"/>
            </a:spcAft>
            <a:buNone/>
          </a:pPr>
          <a:r>
            <a:rPr lang="en-GB" sz="3100" kern="1200"/>
            <a:t>d 1950s</a:t>
          </a:r>
          <a:endParaRPr lang="en-US" sz="3100" kern="1200"/>
        </a:p>
      </dsp:txBody>
      <dsp:txXfrm>
        <a:off x="389697" y="4302602"/>
        <a:ext cx="4741014" cy="825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AB354-0C54-4BF3-8F35-E647A95DD127}">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DEFCBD-2E2F-4415-ADD5-889E4BBE7A26}">
      <dsp:nvSpPr>
        <dsp:cNvPr id="0" name=""/>
        <dsp:cNvSpPr/>
      </dsp:nvSpPr>
      <dsp:spPr>
        <a:xfrm>
          <a:off x="525780" y="63189"/>
          <a:ext cx="7360920"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GB" sz="2400" kern="1200"/>
            <a:t>a 1960s</a:t>
          </a:r>
          <a:endParaRPr lang="en-US" sz="2400" kern="1200"/>
        </a:p>
      </dsp:txBody>
      <dsp:txXfrm>
        <a:off x="560365" y="97774"/>
        <a:ext cx="7291750" cy="639310"/>
      </dsp:txXfrm>
    </dsp:sp>
    <dsp:sp modelId="{9894553A-6BF4-4ADC-B67A-ECA98CCD46D3}">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6D1657-E775-4638-8397-989957D85501}">
      <dsp:nvSpPr>
        <dsp:cNvPr id="0" name=""/>
        <dsp:cNvSpPr/>
      </dsp:nvSpPr>
      <dsp:spPr>
        <a:xfrm>
          <a:off x="525780" y="1151829"/>
          <a:ext cx="7360920" cy="708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GB" sz="2400" kern="1200"/>
            <a:t>b 1980s</a:t>
          </a:r>
          <a:endParaRPr lang="en-US" sz="2400" kern="1200"/>
        </a:p>
      </dsp:txBody>
      <dsp:txXfrm>
        <a:off x="560365" y="1186414"/>
        <a:ext cx="7291750" cy="639310"/>
      </dsp:txXfrm>
    </dsp:sp>
    <dsp:sp modelId="{6F4ECA2A-8DAB-4AF8-819C-FDEB12124994}">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C536B7-B6AE-4C45-ABEB-051C947EFFC7}">
      <dsp:nvSpPr>
        <dsp:cNvPr id="0" name=""/>
        <dsp:cNvSpPr/>
      </dsp:nvSpPr>
      <dsp:spPr>
        <a:xfrm>
          <a:off x="525780" y="2240469"/>
          <a:ext cx="7360920" cy="7084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GB" sz="2400" kern="1200"/>
            <a:t>c 1990s</a:t>
          </a:r>
          <a:endParaRPr lang="en-US" sz="2400" kern="1200"/>
        </a:p>
      </dsp:txBody>
      <dsp:txXfrm>
        <a:off x="560365" y="2275054"/>
        <a:ext cx="7291750" cy="639310"/>
      </dsp:txXfrm>
    </dsp:sp>
    <dsp:sp modelId="{BD758450-EE72-4C9F-8D53-DEB0AD62F5A8}">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430E77-135D-4A69-B18B-EA0CCAEF827A}">
      <dsp:nvSpPr>
        <dsp:cNvPr id="0" name=""/>
        <dsp:cNvSpPr/>
      </dsp:nvSpPr>
      <dsp:spPr>
        <a:xfrm>
          <a:off x="525780" y="3329109"/>
          <a:ext cx="7360920" cy="708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GB" sz="2400" kern="1200"/>
            <a:t>d 2000s</a:t>
          </a:r>
          <a:endParaRPr lang="en-US" sz="2400" kern="1200"/>
        </a:p>
      </dsp:txBody>
      <dsp:txXfrm>
        <a:off x="560365" y="3363694"/>
        <a:ext cx="7291750"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A02C4-5258-48CC-8A99-D1E22273D05F}">
      <dsp:nvSpPr>
        <dsp:cNvPr id="0" name=""/>
        <dsp:cNvSpPr/>
      </dsp:nvSpPr>
      <dsp:spPr>
        <a:xfrm>
          <a:off x="0" y="497010"/>
          <a:ext cx="6900512" cy="781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28F76-23A2-40FB-92C2-EDBB2457ABF2}">
      <dsp:nvSpPr>
        <dsp:cNvPr id="0" name=""/>
        <dsp:cNvSpPr/>
      </dsp:nvSpPr>
      <dsp:spPr>
        <a:xfrm>
          <a:off x="345025" y="39450"/>
          <a:ext cx="4830358" cy="9151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377950">
            <a:lnSpc>
              <a:spcPct val="90000"/>
            </a:lnSpc>
            <a:spcBef>
              <a:spcPct val="0"/>
            </a:spcBef>
            <a:spcAft>
              <a:spcPct val="35000"/>
            </a:spcAft>
            <a:buNone/>
          </a:pPr>
          <a:r>
            <a:rPr lang="en-GB" sz="3100" kern="1200" dirty="0"/>
            <a:t>a 1988 </a:t>
          </a:r>
          <a:endParaRPr lang="en-US" sz="3100" kern="1200" dirty="0"/>
        </a:p>
      </dsp:txBody>
      <dsp:txXfrm>
        <a:off x="389697" y="84122"/>
        <a:ext cx="4741014" cy="825776"/>
      </dsp:txXfrm>
    </dsp:sp>
    <dsp:sp modelId="{C42061A8-84B8-485E-B308-561E391378C9}">
      <dsp:nvSpPr>
        <dsp:cNvPr id="0" name=""/>
        <dsp:cNvSpPr/>
      </dsp:nvSpPr>
      <dsp:spPr>
        <a:xfrm>
          <a:off x="0" y="1903170"/>
          <a:ext cx="6900512" cy="781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EF6A4A-18B9-4085-AFD3-C926D418F765}">
      <dsp:nvSpPr>
        <dsp:cNvPr id="0" name=""/>
        <dsp:cNvSpPr/>
      </dsp:nvSpPr>
      <dsp:spPr>
        <a:xfrm>
          <a:off x="345025" y="1445610"/>
          <a:ext cx="4830358" cy="9151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377950">
            <a:lnSpc>
              <a:spcPct val="90000"/>
            </a:lnSpc>
            <a:spcBef>
              <a:spcPct val="0"/>
            </a:spcBef>
            <a:spcAft>
              <a:spcPct val="35000"/>
            </a:spcAft>
            <a:buNone/>
          </a:pPr>
          <a:r>
            <a:rPr lang="en-GB" sz="3100" kern="1200" dirty="0"/>
            <a:t>b 1996</a:t>
          </a:r>
          <a:endParaRPr lang="en-US" sz="3100" kern="1200" dirty="0"/>
        </a:p>
      </dsp:txBody>
      <dsp:txXfrm>
        <a:off x="389697" y="1490282"/>
        <a:ext cx="4741014" cy="825776"/>
      </dsp:txXfrm>
    </dsp:sp>
    <dsp:sp modelId="{A25740C0-D198-42C1-A94E-A86CDDAC9312}">
      <dsp:nvSpPr>
        <dsp:cNvPr id="0" name=""/>
        <dsp:cNvSpPr/>
      </dsp:nvSpPr>
      <dsp:spPr>
        <a:xfrm>
          <a:off x="0" y="3309330"/>
          <a:ext cx="6900512" cy="781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448263-7947-486B-997C-2FD6ED5B8EC5}">
      <dsp:nvSpPr>
        <dsp:cNvPr id="0" name=""/>
        <dsp:cNvSpPr/>
      </dsp:nvSpPr>
      <dsp:spPr>
        <a:xfrm>
          <a:off x="345025" y="2851770"/>
          <a:ext cx="4830358" cy="9151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377950">
            <a:lnSpc>
              <a:spcPct val="90000"/>
            </a:lnSpc>
            <a:spcBef>
              <a:spcPct val="0"/>
            </a:spcBef>
            <a:spcAft>
              <a:spcPct val="35000"/>
            </a:spcAft>
            <a:buNone/>
          </a:pPr>
          <a:r>
            <a:rPr lang="en-GB" sz="3100" kern="1200" dirty="0"/>
            <a:t>c 2000</a:t>
          </a:r>
        </a:p>
      </dsp:txBody>
      <dsp:txXfrm>
        <a:off x="389697" y="2896442"/>
        <a:ext cx="4741014" cy="825776"/>
      </dsp:txXfrm>
    </dsp:sp>
    <dsp:sp modelId="{9819E8C9-569B-4ADB-AC3F-D9D2788C08A7}">
      <dsp:nvSpPr>
        <dsp:cNvPr id="0" name=""/>
        <dsp:cNvSpPr/>
      </dsp:nvSpPr>
      <dsp:spPr>
        <a:xfrm>
          <a:off x="0" y="4715490"/>
          <a:ext cx="6900512" cy="781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D105EB-9A87-4AD6-82C9-352CCD12F8A8}">
      <dsp:nvSpPr>
        <dsp:cNvPr id="0" name=""/>
        <dsp:cNvSpPr/>
      </dsp:nvSpPr>
      <dsp:spPr>
        <a:xfrm>
          <a:off x="345025" y="4257930"/>
          <a:ext cx="4830358" cy="9151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377950">
            <a:lnSpc>
              <a:spcPct val="90000"/>
            </a:lnSpc>
            <a:spcBef>
              <a:spcPct val="0"/>
            </a:spcBef>
            <a:spcAft>
              <a:spcPct val="35000"/>
            </a:spcAft>
            <a:buNone/>
          </a:pPr>
          <a:r>
            <a:rPr lang="en-GB" sz="3100" kern="1200" dirty="0"/>
            <a:t>d 2020</a:t>
          </a:r>
          <a:endParaRPr lang="en-US" sz="3100" kern="1200" dirty="0"/>
        </a:p>
      </dsp:txBody>
      <dsp:txXfrm>
        <a:off x="389697" y="4302602"/>
        <a:ext cx="4741014"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A02C4-5258-48CC-8A99-D1E22273D05F}">
      <dsp:nvSpPr>
        <dsp:cNvPr id="0" name=""/>
        <dsp:cNvSpPr/>
      </dsp:nvSpPr>
      <dsp:spPr>
        <a:xfrm>
          <a:off x="0" y="716790"/>
          <a:ext cx="6900512" cy="705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28F76-23A2-40FB-92C2-EDBB2457ABF2}">
      <dsp:nvSpPr>
        <dsp:cNvPr id="0" name=""/>
        <dsp:cNvSpPr/>
      </dsp:nvSpPr>
      <dsp:spPr>
        <a:xfrm>
          <a:off x="345025" y="303510"/>
          <a:ext cx="4830358" cy="826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244600">
            <a:lnSpc>
              <a:spcPct val="90000"/>
            </a:lnSpc>
            <a:spcBef>
              <a:spcPct val="0"/>
            </a:spcBef>
            <a:spcAft>
              <a:spcPct val="35000"/>
            </a:spcAft>
            <a:buNone/>
          </a:pPr>
          <a:r>
            <a:rPr lang="en-GB" sz="2800" kern="1200" dirty="0"/>
            <a:t>a AIDS </a:t>
          </a:r>
          <a:endParaRPr lang="en-US" sz="2800" kern="1200" dirty="0"/>
        </a:p>
      </dsp:txBody>
      <dsp:txXfrm>
        <a:off x="385374" y="343859"/>
        <a:ext cx="4749660" cy="745862"/>
      </dsp:txXfrm>
    </dsp:sp>
    <dsp:sp modelId="{C4C78268-40DF-4567-BE16-29E8BE7112B5}">
      <dsp:nvSpPr>
        <dsp:cNvPr id="0" name=""/>
        <dsp:cNvSpPr/>
      </dsp:nvSpPr>
      <dsp:spPr>
        <a:xfrm>
          <a:off x="0" y="1986870"/>
          <a:ext cx="6900512" cy="705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04FCC8-FA6B-4F43-B6A0-6F83330F508C}">
      <dsp:nvSpPr>
        <dsp:cNvPr id="0" name=""/>
        <dsp:cNvSpPr/>
      </dsp:nvSpPr>
      <dsp:spPr>
        <a:xfrm>
          <a:off x="345025" y="1573590"/>
          <a:ext cx="4830358" cy="8265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244600">
            <a:lnSpc>
              <a:spcPct val="90000"/>
            </a:lnSpc>
            <a:spcBef>
              <a:spcPct val="0"/>
            </a:spcBef>
            <a:spcAft>
              <a:spcPct val="35000"/>
            </a:spcAft>
            <a:buNone/>
          </a:pPr>
          <a:r>
            <a:rPr lang="en-GB" sz="2800" kern="1200" dirty="0"/>
            <a:t>b sexual identity</a:t>
          </a:r>
          <a:endParaRPr lang="en-US" sz="2800" kern="1200" dirty="0"/>
        </a:p>
      </dsp:txBody>
      <dsp:txXfrm>
        <a:off x="385374" y="1613939"/>
        <a:ext cx="4749660" cy="745862"/>
      </dsp:txXfrm>
    </dsp:sp>
    <dsp:sp modelId="{C42061A8-84B8-485E-B308-561E391378C9}">
      <dsp:nvSpPr>
        <dsp:cNvPr id="0" name=""/>
        <dsp:cNvSpPr/>
      </dsp:nvSpPr>
      <dsp:spPr>
        <a:xfrm>
          <a:off x="0" y="3256950"/>
          <a:ext cx="6900512" cy="705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EF6A4A-18B9-4085-AFD3-C926D418F765}">
      <dsp:nvSpPr>
        <dsp:cNvPr id="0" name=""/>
        <dsp:cNvSpPr/>
      </dsp:nvSpPr>
      <dsp:spPr>
        <a:xfrm>
          <a:off x="345025" y="2843670"/>
          <a:ext cx="4830358" cy="8265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244600">
            <a:lnSpc>
              <a:spcPct val="90000"/>
            </a:lnSpc>
            <a:spcBef>
              <a:spcPct val="0"/>
            </a:spcBef>
            <a:spcAft>
              <a:spcPct val="35000"/>
            </a:spcAft>
            <a:buNone/>
          </a:pPr>
          <a:r>
            <a:rPr lang="en-GB" sz="2800" kern="1200" dirty="0"/>
            <a:t>c materials used in schools</a:t>
          </a:r>
          <a:endParaRPr lang="en-US" sz="2800" kern="1200" dirty="0"/>
        </a:p>
      </dsp:txBody>
      <dsp:txXfrm>
        <a:off x="385374" y="2884019"/>
        <a:ext cx="4749660" cy="745862"/>
      </dsp:txXfrm>
    </dsp:sp>
    <dsp:sp modelId="{9819E8C9-569B-4ADB-AC3F-D9D2788C08A7}">
      <dsp:nvSpPr>
        <dsp:cNvPr id="0" name=""/>
        <dsp:cNvSpPr/>
      </dsp:nvSpPr>
      <dsp:spPr>
        <a:xfrm>
          <a:off x="0" y="4527030"/>
          <a:ext cx="6900512" cy="705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D105EB-9A87-4AD6-82C9-352CCD12F8A8}">
      <dsp:nvSpPr>
        <dsp:cNvPr id="0" name=""/>
        <dsp:cNvSpPr/>
      </dsp:nvSpPr>
      <dsp:spPr>
        <a:xfrm>
          <a:off x="345025" y="4113750"/>
          <a:ext cx="4830358" cy="8265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244600">
            <a:lnSpc>
              <a:spcPct val="90000"/>
            </a:lnSpc>
            <a:spcBef>
              <a:spcPct val="0"/>
            </a:spcBef>
            <a:spcAft>
              <a:spcPct val="35000"/>
            </a:spcAft>
            <a:buNone/>
          </a:pPr>
          <a:r>
            <a:rPr lang="en-GB" sz="2800" kern="1200" dirty="0"/>
            <a:t>d loss of innocence of children</a:t>
          </a:r>
          <a:endParaRPr lang="en-US" sz="2800" kern="1200" dirty="0"/>
        </a:p>
      </dsp:txBody>
      <dsp:txXfrm>
        <a:off x="385374" y="4154099"/>
        <a:ext cx="4749660" cy="745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98CF9-66F1-442C-9677-5FAC6CD9E1AB}">
      <dsp:nvSpPr>
        <dsp:cNvPr id="0" name=""/>
        <dsp:cNvSpPr/>
      </dsp:nvSpPr>
      <dsp:spPr>
        <a:xfrm>
          <a:off x="0" y="2626263"/>
          <a:ext cx="10515600" cy="1723112"/>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t>RSE includes:</a:t>
          </a:r>
        </a:p>
      </dsp:txBody>
      <dsp:txXfrm>
        <a:off x="0" y="2626263"/>
        <a:ext cx="10515600" cy="930480"/>
      </dsp:txXfrm>
    </dsp:sp>
    <dsp:sp modelId="{D05B8715-8DDD-4ECD-AD08-D10D447E550E}">
      <dsp:nvSpPr>
        <dsp:cNvPr id="0" name=""/>
        <dsp:cNvSpPr/>
      </dsp:nvSpPr>
      <dsp:spPr>
        <a:xfrm>
          <a:off x="5134" y="3522281"/>
          <a:ext cx="3501776" cy="79263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Physical aspects </a:t>
          </a:r>
          <a:r>
            <a:rPr lang="en-US" sz="1700" kern="1200" dirty="0"/>
            <a:t>of growing up, including how our </a:t>
          </a:r>
          <a:r>
            <a:rPr lang="en-US" sz="1700" b="1" kern="1200" dirty="0"/>
            <a:t>bodies change.</a:t>
          </a:r>
        </a:p>
      </dsp:txBody>
      <dsp:txXfrm>
        <a:off x="5134" y="3522281"/>
        <a:ext cx="3501776" cy="792631"/>
      </dsp:txXfrm>
    </dsp:sp>
    <dsp:sp modelId="{93017019-8ECA-441E-826E-03A218D248D3}">
      <dsp:nvSpPr>
        <dsp:cNvPr id="0" name=""/>
        <dsp:cNvSpPr/>
      </dsp:nvSpPr>
      <dsp:spPr>
        <a:xfrm>
          <a:off x="3506911" y="3522281"/>
          <a:ext cx="3501776" cy="792631"/>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Emotions</a:t>
          </a:r>
          <a:r>
            <a:rPr lang="en-US" sz="1700" kern="1200" dirty="0"/>
            <a:t> and how to </a:t>
          </a:r>
          <a:r>
            <a:rPr lang="en-US" sz="1700" b="1" kern="1200" dirty="0"/>
            <a:t>recognize</a:t>
          </a:r>
          <a:r>
            <a:rPr lang="en-US" sz="1700" kern="1200" dirty="0"/>
            <a:t> them and </a:t>
          </a:r>
          <a:r>
            <a:rPr lang="en-US" sz="1700" b="1" kern="1200" dirty="0"/>
            <a:t>manage</a:t>
          </a:r>
          <a:r>
            <a:rPr lang="en-US" sz="1700" kern="1200" dirty="0"/>
            <a:t> them.</a:t>
          </a:r>
        </a:p>
      </dsp:txBody>
      <dsp:txXfrm>
        <a:off x="3506911" y="3522281"/>
        <a:ext cx="3501776" cy="792631"/>
      </dsp:txXfrm>
    </dsp:sp>
    <dsp:sp modelId="{7B2B6578-D0FD-44F9-AA24-661784FE3370}">
      <dsp:nvSpPr>
        <dsp:cNvPr id="0" name=""/>
        <dsp:cNvSpPr/>
      </dsp:nvSpPr>
      <dsp:spPr>
        <a:xfrm>
          <a:off x="7008688" y="3522281"/>
          <a:ext cx="3501776" cy="79263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Social influence </a:t>
          </a:r>
          <a:r>
            <a:rPr lang="en-US" sz="1700" kern="1200" dirty="0"/>
            <a:t>(including positive and negative social influence from peers-Sex Education Forum)</a:t>
          </a:r>
        </a:p>
      </dsp:txBody>
      <dsp:txXfrm>
        <a:off x="7008688" y="3522281"/>
        <a:ext cx="3501776" cy="792631"/>
      </dsp:txXfrm>
    </dsp:sp>
    <dsp:sp modelId="{44E38E9C-2E29-422C-A320-B7CADC5FAA43}">
      <dsp:nvSpPr>
        <dsp:cNvPr id="0" name=""/>
        <dsp:cNvSpPr/>
      </dsp:nvSpPr>
      <dsp:spPr>
        <a:xfrm rot="10800000">
          <a:off x="0" y="1962"/>
          <a:ext cx="10515600" cy="2650147"/>
        </a:xfrm>
        <a:prstGeom prst="upArrowCallou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Relationships, Sex and Health Education (RSHE) is learning about the emotional, social and physical aspects of growing up, relationships, sex, sexuality and sexual health.</a:t>
          </a:r>
        </a:p>
      </dsp:txBody>
      <dsp:txXfrm rot="10800000">
        <a:off x="0" y="1962"/>
        <a:ext cx="10515600" cy="17219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28A89-DEA6-4055-A52C-77DA1B4527F9}">
      <dsp:nvSpPr>
        <dsp:cNvPr id="0" name=""/>
        <dsp:cNvSpPr/>
      </dsp:nvSpPr>
      <dsp:spPr>
        <a:xfrm>
          <a:off x="0" y="3424902"/>
          <a:ext cx="10515600" cy="22471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Children and young people who receive high quality RSHE are more likely to:</a:t>
          </a:r>
        </a:p>
      </dsp:txBody>
      <dsp:txXfrm>
        <a:off x="0" y="3424902"/>
        <a:ext cx="10515600" cy="1213437"/>
      </dsp:txXfrm>
    </dsp:sp>
    <dsp:sp modelId="{E965CEC5-7A11-444F-87D8-9287DAFB8CBC}">
      <dsp:nvSpPr>
        <dsp:cNvPr id="0" name=""/>
        <dsp:cNvSpPr/>
      </dsp:nvSpPr>
      <dsp:spPr>
        <a:xfrm>
          <a:off x="0" y="4593397"/>
          <a:ext cx="2628899" cy="103366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Have consensual relationships</a:t>
          </a:r>
        </a:p>
      </dsp:txBody>
      <dsp:txXfrm>
        <a:off x="0" y="4593397"/>
        <a:ext cx="2628899" cy="1033669"/>
      </dsp:txXfrm>
    </dsp:sp>
    <dsp:sp modelId="{7A4DB11F-E2F6-4EF4-980E-53D9696035A0}">
      <dsp:nvSpPr>
        <dsp:cNvPr id="0" name=""/>
        <dsp:cNvSpPr/>
      </dsp:nvSpPr>
      <dsp:spPr>
        <a:xfrm>
          <a:off x="2628900" y="4593397"/>
          <a:ext cx="2628899" cy="103366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Delay the age of first sex</a:t>
          </a:r>
        </a:p>
      </dsp:txBody>
      <dsp:txXfrm>
        <a:off x="2628900" y="4593397"/>
        <a:ext cx="2628899" cy="1033669"/>
      </dsp:txXfrm>
    </dsp:sp>
    <dsp:sp modelId="{D14F2796-12F0-4D8F-B7C6-E5B844FA6302}">
      <dsp:nvSpPr>
        <dsp:cNvPr id="0" name=""/>
        <dsp:cNvSpPr/>
      </dsp:nvSpPr>
      <dsp:spPr>
        <a:xfrm>
          <a:off x="5257800" y="4593397"/>
          <a:ext cx="2628899" cy="103366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Prevent unwanted pregnancies and look after reproductive health</a:t>
          </a:r>
        </a:p>
      </dsp:txBody>
      <dsp:txXfrm>
        <a:off x="5257800" y="4593397"/>
        <a:ext cx="2628899" cy="1033669"/>
      </dsp:txXfrm>
    </dsp:sp>
    <dsp:sp modelId="{B6EB7166-F227-40E5-9C4A-A48444243444}">
      <dsp:nvSpPr>
        <dsp:cNvPr id="0" name=""/>
        <dsp:cNvSpPr/>
      </dsp:nvSpPr>
      <dsp:spPr>
        <a:xfrm>
          <a:off x="7886700" y="4593397"/>
          <a:ext cx="2628899" cy="103366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Be aware of and report abuse.</a:t>
          </a:r>
        </a:p>
      </dsp:txBody>
      <dsp:txXfrm>
        <a:off x="7886700" y="4593397"/>
        <a:ext cx="2628899" cy="1033669"/>
      </dsp:txXfrm>
    </dsp:sp>
    <dsp:sp modelId="{5212003F-6E23-4B8C-9324-ECE4562F89CF}">
      <dsp:nvSpPr>
        <dsp:cNvPr id="0" name=""/>
        <dsp:cNvSpPr/>
      </dsp:nvSpPr>
      <dsp:spPr>
        <a:xfrm rot="10800000">
          <a:off x="0" y="0"/>
          <a:ext cx="10515600" cy="3456050"/>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Why teach RSHE?</a:t>
          </a:r>
        </a:p>
      </dsp:txBody>
      <dsp:txXfrm rot="10800000">
        <a:off x="0" y="0"/>
        <a:ext cx="10515600" cy="22456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41407-A97E-48AD-999A-8C016540F05B}">
      <dsp:nvSpPr>
        <dsp:cNvPr id="0" name=""/>
        <dsp:cNvSpPr/>
      </dsp:nvSpPr>
      <dsp:spPr>
        <a:xfrm>
          <a:off x="0" y="531"/>
          <a:ext cx="10515600" cy="124293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8D771B-CED3-4101-9143-6232FB2B1F3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098849-C820-4612-ABD5-1A757F380A2D}">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a:t>Learners with SEND have been historically disregarded, infantilised, villainised or overprotected in relation to RSHE.</a:t>
          </a:r>
          <a:endParaRPr lang="en-US" sz="2500" kern="1200"/>
        </a:p>
      </dsp:txBody>
      <dsp:txXfrm>
        <a:off x="1435590" y="531"/>
        <a:ext cx="9080009" cy="1242935"/>
      </dsp:txXfrm>
    </dsp:sp>
    <dsp:sp modelId="{BEFF47FC-97CB-4AB7-A33B-94E07F212B3A}">
      <dsp:nvSpPr>
        <dsp:cNvPr id="0" name=""/>
        <dsp:cNvSpPr/>
      </dsp:nvSpPr>
      <dsp:spPr>
        <a:xfrm>
          <a:off x="0" y="1554201"/>
          <a:ext cx="10515600" cy="124293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4D4BFB-EFDD-4F98-A02E-2B6102EF6C3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084F93-1FE4-46E4-8DA2-FFB995419C77}">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a:t>Narrow teaching materials struggle to address nuanced socio-cultural factors, attitudes and beliefs.  </a:t>
          </a:r>
          <a:endParaRPr lang="en-US" sz="2500" kern="1200"/>
        </a:p>
      </dsp:txBody>
      <dsp:txXfrm>
        <a:off x="1435590" y="1554201"/>
        <a:ext cx="9080009" cy="1242935"/>
      </dsp:txXfrm>
    </dsp:sp>
    <dsp:sp modelId="{842AB218-89EE-4FA1-8118-CF2BF1E3CDC2}">
      <dsp:nvSpPr>
        <dsp:cNvPr id="0" name=""/>
        <dsp:cNvSpPr/>
      </dsp:nvSpPr>
      <dsp:spPr>
        <a:xfrm>
          <a:off x="0" y="3107870"/>
          <a:ext cx="10515600" cy="124293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08634B-9F5A-4FF1-AD59-FE40B802353C}">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A3913-6095-4BF7-BF65-D4EACE125FB1}">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a:t>Research calls for collaborative and participatory approach with involvement of all stakeholders.</a:t>
          </a:r>
          <a:endParaRPr lang="en-US" sz="2500" kern="1200"/>
        </a:p>
      </dsp:txBody>
      <dsp:txXfrm>
        <a:off x="1435590" y="3107870"/>
        <a:ext cx="908000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CB7CE-6C92-4D9C-B93F-29847B20A5A3}">
      <dsp:nvSpPr>
        <dsp:cNvPr id="0" name=""/>
        <dsp:cNvSpPr/>
      </dsp:nvSpPr>
      <dsp:spPr>
        <a:xfrm>
          <a:off x="1793" y="0"/>
          <a:ext cx="7344228" cy="367266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GB" sz="3300" b="1" kern="1200" dirty="0"/>
            <a:t>Developing a Relationships and Sex Education (RSE) Support Group for Staff in a Special School using Planning Alternative Tomorrows with Hope (PATH): a role for Educational Psychologists</a:t>
          </a:r>
        </a:p>
        <a:p>
          <a:pPr marL="0" lvl="0" indent="0" algn="ctr" defTabSz="1466850">
            <a:lnSpc>
              <a:spcPct val="90000"/>
            </a:lnSpc>
            <a:spcBef>
              <a:spcPct val="0"/>
            </a:spcBef>
            <a:spcAft>
              <a:spcPct val="35000"/>
            </a:spcAft>
            <a:buNone/>
          </a:pPr>
          <a:r>
            <a:rPr lang="en-GB" sz="3300" b="1" kern="1200" dirty="0"/>
            <a:t>Carpenter et al. (2023)</a:t>
          </a:r>
        </a:p>
        <a:p>
          <a:pPr marL="0" lvl="0" indent="0" algn="ctr" defTabSz="1466850">
            <a:lnSpc>
              <a:spcPct val="90000"/>
            </a:lnSpc>
            <a:spcBef>
              <a:spcPct val="0"/>
            </a:spcBef>
            <a:spcAft>
              <a:spcPct val="35000"/>
            </a:spcAft>
            <a:buNone/>
          </a:pPr>
          <a:endParaRPr lang="en-US" sz="3300" kern="1200" dirty="0"/>
        </a:p>
      </dsp:txBody>
      <dsp:txXfrm>
        <a:off x="1793" y="0"/>
        <a:ext cx="7344228" cy="3672665"/>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99BE3-AA03-4F19-8F93-2B6B1385FA6C}" type="datetimeFigureOut">
              <a:rPr lang="en-GB" smtClean="0"/>
              <a:t>06/11/2024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DE9E6-D57F-49DD-94B0-E108D6B12404}" type="slidenum">
              <a:rPr lang="en-GB" smtClean="0"/>
              <a:t>‹#›</a:t>
            </a:fld>
            <a:endParaRPr lang="en-GB"/>
          </a:p>
        </p:txBody>
      </p:sp>
    </p:spTree>
    <p:extLst>
      <p:ext uri="{BB962C8B-B14F-4D97-AF65-F5344CB8AC3E}">
        <p14:creationId xmlns:p14="http://schemas.microsoft.com/office/powerpoint/2010/main" val="1972221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cs typeface="Calibri"/>
              </a:rPr>
              <a:t>This training is the result of work that started in 2015 when I was a psychology assistant supporting a piece of EP work  on puberty training.  It was then I became aware of the dearth of resources and knowledge in this area.  I continued this with my first year doctoral pilot study (unpublished) looking at systemic support for SPL schools for SRE (as it was known then).  I continued this work into my doctoral thesis which took over 5 years to complete which used PAR to understand how a support group for staff could support the nuances of implementing an RSHE curriculum in a Specialist provision.  This work provided a model for using a setting up and using a support group to facilitate RSHE using the views of key stakeholders and supporting staff.  This training is the result of this work, it has been recently updated in the light of the Westminster Forum debate on RSHE 8/11/23, updates from the government 2024.</a:t>
            </a:r>
          </a:p>
          <a:p>
            <a:endParaRPr lang="en-US" dirty="0">
              <a:cs typeface="Calibri"/>
            </a:endParaRPr>
          </a:p>
          <a:p>
            <a:r>
              <a:rPr lang="en-US" dirty="0">
                <a:cs typeface="Calibri"/>
              </a:rPr>
              <a:t>Contract- our contract today-</a:t>
            </a:r>
          </a:p>
          <a:p>
            <a:r>
              <a:rPr lang="en-US" dirty="0">
                <a:cs typeface="Calibri"/>
              </a:rPr>
              <a:t>Consent, confidentiality, safety, non judgment (jargon busting chicken, chains of the past)</a:t>
            </a:r>
          </a:p>
        </p:txBody>
      </p:sp>
    </p:spTree>
    <p:extLst>
      <p:ext uri="{BB962C8B-B14F-4D97-AF65-F5344CB8AC3E}">
        <p14:creationId xmlns:p14="http://schemas.microsoft.com/office/powerpoint/2010/main" val="1874703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a:p>
        </p:txBody>
      </p:sp>
      <p:sp>
        <p:nvSpPr>
          <p:cNvPr id="4" name="Slide Number Placeholder 3"/>
          <p:cNvSpPr>
            <a:spLocks noGrp="1"/>
          </p:cNvSpPr>
          <p:nvPr>
            <p:ph type="sldNum" sz="quarter" idx="10"/>
          </p:nvPr>
        </p:nvSpPr>
        <p:spPr/>
        <p:txBody>
          <a:bodyPr/>
          <a:lstStyle/>
          <a:p>
            <a:fld id="{3ED97C77-6B9E-1F46-83E9-DA3889ABE146}" type="slidenum">
              <a:rPr lang="en-US" smtClean="0"/>
              <a:t>17</a:t>
            </a:fld>
            <a:endParaRPr lang="en-US" dirty="0"/>
          </a:p>
        </p:txBody>
      </p:sp>
    </p:spTree>
    <p:extLst>
      <p:ext uri="{BB962C8B-B14F-4D97-AF65-F5344CB8AC3E}">
        <p14:creationId xmlns:p14="http://schemas.microsoft.com/office/powerpoint/2010/main" val="792298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97C77-6B9E-1F46-83E9-DA3889ABE146}" type="slidenum">
              <a:rPr lang="en-US" smtClean="0"/>
              <a:t>18</a:t>
            </a:fld>
            <a:endParaRPr lang="en-US" dirty="0"/>
          </a:p>
        </p:txBody>
      </p:sp>
    </p:spTree>
    <p:extLst>
      <p:ext uri="{BB962C8B-B14F-4D97-AF65-F5344CB8AC3E}">
        <p14:creationId xmlns:p14="http://schemas.microsoft.com/office/powerpoint/2010/main" val="1178036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171450" lvl="0" indent="-171450">
              <a:buFont typeface="Arial" charset="0"/>
              <a:buChar char="•"/>
            </a:pPr>
            <a:r>
              <a:rPr lang="en-GB" dirty="0"/>
              <a:t>RSE has undergone recent legislative changes - all schools being required to deliver RSE as a statutory requirement from September 2020. In May 2024 conservative government guidance was reviewed and is currently out for consultation.</a:t>
            </a:r>
          </a:p>
          <a:p>
            <a:pPr marL="171450" lvl="0" indent="-171450">
              <a:buFont typeface="Arial"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GB" dirty="0"/>
              <a:t>RSE has historically lacked guidance for all learners</a:t>
            </a:r>
            <a:r>
              <a:rPr lang="en-GB" baseline="0" dirty="0"/>
              <a:t> but there is </a:t>
            </a:r>
            <a:r>
              <a:rPr lang="en-GB" dirty="0"/>
              <a:t>further ‘reluctance and confusion’ regarding the delivery of RSE to pupil’s with SEND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GB" dirty="0"/>
              <a:t>Learners with SEND have been historically disregarded, infantilised, villainised or overprotected, when is comes to RSE.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GB" dirty="0"/>
              <a:t>Parents and staff seem to be restrained by narrow materials which struggle to address nuanced, dichotomised socio-cultural factors, attitudes and beliefs.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GB" dirty="0"/>
              <a:t>Research calls professionals to work collaboratively to allow the participation of all stakeholders, however there is little guidance informing frameworks which support this way of working. </a:t>
            </a:r>
            <a:endParaRPr lang="en-US" dirty="0"/>
          </a:p>
          <a:p>
            <a:endParaRPr lang="en-US" dirty="0">
              <a:cs typeface="Calibri"/>
            </a:endParaRPr>
          </a:p>
        </p:txBody>
      </p:sp>
    </p:spTree>
    <p:extLst>
      <p:ext uri="{BB962C8B-B14F-4D97-AF65-F5344CB8AC3E}">
        <p14:creationId xmlns:p14="http://schemas.microsoft.com/office/powerpoint/2010/main" val="2312697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pPr marL="347345" marR="0" lvl="0" indent="-347345" algn="l" defTabSz="914400" rtl="0" eaLnBrk="1" fontAlgn="auto" latinLnBrk="0" hangingPunct="1">
              <a:lnSpc>
                <a:spcPct val="100000"/>
              </a:lnSpc>
              <a:spcBef>
                <a:spcPts val="36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1F2C8F"/>
                </a:solidFill>
                <a:effectLst/>
                <a:uLnTx/>
                <a:uFillTx/>
                <a:latin typeface="Sabon Next LT"/>
                <a:ea typeface="+mn-ea"/>
                <a:cs typeface="+mn-cs"/>
              </a:rPr>
              <a:t>RSE has historically lacked guidance for all learners (Stewart et al., 2015), however there is further ‘reluctance and confusion’ regarding the delivery of RSE to pupils with SEND (</a:t>
            </a:r>
            <a:r>
              <a:rPr kumimoji="0" lang="en-GB" sz="1500" b="0" i="0" u="none" strike="noStrike" kern="1200" cap="none" spc="0" normalizeH="0" baseline="0" noProof="0" dirty="0" err="1">
                <a:ln>
                  <a:noFill/>
                </a:ln>
                <a:solidFill>
                  <a:srgbClr val="1F2C8F"/>
                </a:solidFill>
                <a:effectLst/>
                <a:uLnTx/>
                <a:uFillTx/>
                <a:latin typeface="Sabon Next LT"/>
                <a:ea typeface="+mn-ea"/>
                <a:cs typeface="+mn-cs"/>
              </a:rPr>
              <a:t>McDaniels</a:t>
            </a:r>
            <a:r>
              <a:rPr kumimoji="0" lang="en-GB" sz="1500" b="0" i="0" u="none" strike="noStrike" kern="1200" cap="none" spc="0" normalizeH="0" baseline="0" noProof="0" dirty="0">
                <a:ln>
                  <a:noFill/>
                </a:ln>
                <a:solidFill>
                  <a:srgbClr val="1F2C8F"/>
                </a:solidFill>
                <a:effectLst/>
                <a:uLnTx/>
                <a:uFillTx/>
                <a:latin typeface="Sabon Next LT"/>
                <a:ea typeface="+mn-ea"/>
                <a:cs typeface="+mn-cs"/>
              </a:rPr>
              <a:t> &amp; Fleming, 2016). </a:t>
            </a:r>
          </a:p>
          <a:p>
            <a:endParaRPr lang="en-US" dirty="0">
              <a:cs typeface="Calibri"/>
            </a:endParaRPr>
          </a:p>
          <a:p>
            <a:r>
              <a:rPr lang="en-US" dirty="0">
                <a:cs typeface="Calibri"/>
              </a:rPr>
              <a:t>RSHE sits comfortably within each area of the SEND code of practice, as well as in the strands of the preparing for adulthood framework.</a:t>
            </a:r>
          </a:p>
          <a:p>
            <a:endParaRPr lang="en-US" dirty="0">
              <a:cs typeface="Calibri"/>
            </a:endParaRPr>
          </a:p>
          <a:p>
            <a:r>
              <a:rPr lang="en-US" dirty="0">
                <a:cs typeface="Calibri"/>
              </a:rPr>
              <a:t>Please take a moment to map RSHE onto these areas, where is it applicable?</a:t>
            </a:r>
          </a:p>
        </p:txBody>
      </p:sp>
    </p:spTree>
    <p:extLst>
      <p:ext uri="{BB962C8B-B14F-4D97-AF65-F5344CB8AC3E}">
        <p14:creationId xmlns:p14="http://schemas.microsoft.com/office/powerpoint/2010/main" val="2964765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Mckay</a:t>
            </a:r>
            <a:r>
              <a:rPr lang="en-GB" dirty="0"/>
              <a:t> (2009)- consultation, assessment, research, training and intervention</a:t>
            </a:r>
          </a:p>
        </p:txBody>
      </p:sp>
      <p:sp>
        <p:nvSpPr>
          <p:cNvPr id="4" name="Slide Number Placeholder 3"/>
          <p:cNvSpPr>
            <a:spLocks noGrp="1"/>
          </p:cNvSpPr>
          <p:nvPr>
            <p:ph type="sldNum" sz="quarter" idx="5"/>
          </p:nvPr>
        </p:nvSpPr>
        <p:spPr/>
        <p:txBody>
          <a:bodyPr/>
          <a:lstStyle/>
          <a:p>
            <a:fld id="{B41DE9E6-D57F-49DD-94B0-E108D6B12404}" type="slidenum">
              <a:rPr lang="en-GB" smtClean="0"/>
              <a:t>24</a:t>
            </a:fld>
            <a:endParaRPr lang="en-GB"/>
          </a:p>
        </p:txBody>
      </p:sp>
    </p:spTree>
    <p:extLst>
      <p:ext uri="{BB962C8B-B14F-4D97-AF65-F5344CB8AC3E}">
        <p14:creationId xmlns:p14="http://schemas.microsoft.com/office/powerpoint/2010/main" val="3838739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Mckay</a:t>
            </a:r>
            <a:r>
              <a:rPr lang="en-GB" dirty="0"/>
              <a:t> (2009)- consultation, assessment, research, training and intervention</a:t>
            </a:r>
          </a:p>
        </p:txBody>
      </p:sp>
      <p:sp>
        <p:nvSpPr>
          <p:cNvPr id="4" name="Slide Number Placeholder 3"/>
          <p:cNvSpPr>
            <a:spLocks noGrp="1"/>
          </p:cNvSpPr>
          <p:nvPr>
            <p:ph type="sldNum" sz="quarter" idx="5"/>
          </p:nvPr>
        </p:nvSpPr>
        <p:spPr/>
        <p:txBody>
          <a:bodyPr/>
          <a:lstStyle/>
          <a:p>
            <a:fld id="{B41DE9E6-D57F-49DD-94B0-E108D6B12404}" type="slidenum">
              <a:rPr lang="en-GB" smtClean="0"/>
              <a:t>25</a:t>
            </a:fld>
            <a:endParaRPr lang="en-GB"/>
          </a:p>
        </p:txBody>
      </p:sp>
    </p:spTree>
    <p:extLst>
      <p:ext uri="{BB962C8B-B14F-4D97-AF65-F5344CB8AC3E}">
        <p14:creationId xmlns:p14="http://schemas.microsoft.com/office/powerpoint/2010/main" val="4181439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1DE9E6-D57F-49DD-94B0-E108D6B12404}" type="slidenum">
              <a:rPr lang="en-GB" smtClean="0"/>
              <a:t>27</a:t>
            </a:fld>
            <a:endParaRPr lang="en-GB"/>
          </a:p>
        </p:txBody>
      </p:sp>
    </p:spTree>
    <p:extLst>
      <p:ext uri="{BB962C8B-B14F-4D97-AF65-F5344CB8AC3E}">
        <p14:creationId xmlns:p14="http://schemas.microsoft.com/office/powerpoint/2010/main" val="2877701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dirty="0"/>
              <a:t>Format of the day-lots of discussion and planning</a:t>
            </a:r>
          </a:p>
          <a:p>
            <a:endParaRPr lang="en-GB" dirty="0"/>
          </a:p>
          <a:p>
            <a:r>
              <a:rPr lang="en-GB" dirty="0"/>
              <a:t>Contract</a:t>
            </a:r>
          </a:p>
          <a:p>
            <a:endParaRPr lang="en-GB" dirty="0"/>
          </a:p>
          <a:p>
            <a:r>
              <a:rPr lang="en-GB" dirty="0" err="1"/>
              <a:t>slido</a:t>
            </a:r>
            <a:endParaRPr lang="en-GB" dirty="0"/>
          </a:p>
        </p:txBody>
      </p:sp>
    </p:spTree>
    <p:extLst>
      <p:ext uri="{BB962C8B-B14F-4D97-AF65-F5344CB8AC3E}">
        <p14:creationId xmlns:p14="http://schemas.microsoft.com/office/powerpoint/2010/main" val="258946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cs typeface="Calibri"/>
              </a:rPr>
              <a:t>This training is the result of work that started in 2015 when I was a psychology assistant supporting a piece of EP work  on puberty training.  It was then I became aware of the dearth of resources and knowledge in this area.  I continued this with my first year doctoral pilot study (unpublished) looking at systemic support for SPL schools for SRE (as it was known then).  I continued this work into my doctoral thesis which took over 5 years to complete which used PAR to understand how a support group for staff could support the nuances of implementing an RSHE curriculum in a Specialist provision.  This work provided a model for using a setting up and using a support group to facilitate RSHE using the views of key stakeholders and supporting staff.  This training is the result of this work, it has been recently updated in the light of the Westminster Forum debate on RSHE 8/11/23, updates from the government 2024.</a:t>
            </a:r>
          </a:p>
          <a:p>
            <a:endParaRPr lang="en-US" dirty="0">
              <a:cs typeface="Calibri"/>
            </a:endParaRPr>
          </a:p>
          <a:p>
            <a:r>
              <a:rPr lang="en-US" dirty="0">
                <a:cs typeface="Calibri"/>
              </a:rPr>
              <a:t>Contract- our contract today-</a:t>
            </a:r>
          </a:p>
          <a:p>
            <a:r>
              <a:rPr lang="en-US" dirty="0">
                <a:cs typeface="Calibri"/>
              </a:rPr>
              <a:t>Consent, confidentiality, safety, non judgment (jargon busting chicken, chains of the past)</a:t>
            </a:r>
          </a:p>
        </p:txBody>
      </p:sp>
    </p:spTree>
    <p:extLst>
      <p:ext uri="{BB962C8B-B14F-4D97-AF65-F5344CB8AC3E}">
        <p14:creationId xmlns:p14="http://schemas.microsoft.com/office/powerpoint/2010/main" val="355166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dirty="0"/>
              <a:t>Format of the day-lots of discussion and planning</a:t>
            </a:r>
          </a:p>
          <a:p>
            <a:endParaRPr lang="en-GB" dirty="0"/>
          </a:p>
          <a:p>
            <a:r>
              <a:rPr lang="en-GB" dirty="0"/>
              <a:t>Contract</a:t>
            </a:r>
          </a:p>
          <a:p>
            <a:endParaRPr lang="en-GB" dirty="0"/>
          </a:p>
          <a:p>
            <a:r>
              <a:rPr lang="en-GB" dirty="0" err="1"/>
              <a:t>slido</a:t>
            </a:r>
            <a:endParaRPr lang="en-GB" dirty="0"/>
          </a:p>
        </p:txBody>
      </p:sp>
    </p:spTree>
    <p:extLst>
      <p:ext uri="{BB962C8B-B14F-4D97-AF65-F5344CB8AC3E}">
        <p14:creationId xmlns:p14="http://schemas.microsoft.com/office/powerpoint/2010/main" val="3907570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Olden thread- research, socio/political changes, reflection on EP work.</a:t>
            </a:r>
          </a:p>
        </p:txBody>
      </p:sp>
      <p:sp>
        <p:nvSpPr>
          <p:cNvPr id="4" name="Slide Number Placeholder 3"/>
          <p:cNvSpPr>
            <a:spLocks noGrp="1"/>
          </p:cNvSpPr>
          <p:nvPr>
            <p:ph type="sldNum" sz="quarter" idx="5"/>
          </p:nvPr>
        </p:nvSpPr>
        <p:spPr/>
        <p:txBody>
          <a:bodyPr/>
          <a:lstStyle/>
          <a:p>
            <a:fld id="{B41DE9E6-D57F-49DD-94B0-E108D6B12404}" type="slidenum">
              <a:rPr lang="en-GB" smtClean="0"/>
              <a:t>4</a:t>
            </a:fld>
            <a:endParaRPr lang="en-GB"/>
          </a:p>
        </p:txBody>
      </p:sp>
    </p:spTree>
    <p:extLst>
      <p:ext uri="{BB962C8B-B14F-4D97-AF65-F5344CB8AC3E}">
        <p14:creationId xmlns:p14="http://schemas.microsoft.com/office/powerpoint/2010/main" val="87739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cs typeface="Calibri"/>
              </a:rPr>
              <a:t>Katie 2 mins</a:t>
            </a:r>
          </a:p>
          <a:p>
            <a:endParaRPr lang="en-US" dirty="0">
              <a:cs typeface="Calibri"/>
            </a:endParaRPr>
          </a:p>
          <a:p>
            <a:r>
              <a:rPr lang="en-US" dirty="0">
                <a:cs typeface="Calibri"/>
              </a:rPr>
              <a:t>RSHE has always been a </a:t>
            </a:r>
            <a:r>
              <a:rPr lang="en-US" dirty="0" err="1">
                <a:cs typeface="Calibri"/>
              </a:rPr>
              <a:t>polarising</a:t>
            </a:r>
            <a:r>
              <a:rPr lang="en-US" dirty="0">
                <a:cs typeface="Calibri"/>
              </a:rPr>
              <a:t> topic, </a:t>
            </a:r>
            <a:r>
              <a:rPr lang="en-US" dirty="0" err="1">
                <a:cs typeface="Calibri"/>
              </a:rPr>
              <a:t>coloured</a:t>
            </a:r>
            <a:r>
              <a:rPr lang="en-US" dirty="0">
                <a:cs typeface="Calibri"/>
              </a:rPr>
              <a:t> and </a:t>
            </a:r>
            <a:r>
              <a:rPr lang="en-US" dirty="0" err="1">
                <a:cs typeface="Calibri"/>
              </a:rPr>
              <a:t>flavoured</a:t>
            </a:r>
            <a:r>
              <a:rPr lang="en-US" dirty="0">
                <a:cs typeface="Calibri"/>
              </a:rPr>
              <a:t> by individual and </a:t>
            </a:r>
            <a:r>
              <a:rPr lang="en-US" dirty="0" err="1">
                <a:cs typeface="Calibri"/>
              </a:rPr>
              <a:t>sociatal</a:t>
            </a:r>
            <a:r>
              <a:rPr lang="en-US" dirty="0">
                <a:cs typeface="Calibri"/>
              </a:rPr>
              <a:t> morals and views.   It is often highly </a:t>
            </a:r>
            <a:r>
              <a:rPr lang="en-US" dirty="0" err="1">
                <a:cs typeface="Calibri"/>
              </a:rPr>
              <a:t>politised</a:t>
            </a:r>
            <a:r>
              <a:rPr lang="en-US" dirty="0">
                <a:cs typeface="Calibri"/>
              </a:rPr>
              <a:t> with extreme views being highlighted in the press and debates being hijacked by thin/</a:t>
            </a:r>
            <a:r>
              <a:rPr lang="en-US" dirty="0" err="1">
                <a:cs typeface="Calibri"/>
              </a:rPr>
              <a:t>sensationalised</a:t>
            </a:r>
            <a:r>
              <a:rPr lang="en-US" dirty="0">
                <a:cs typeface="Calibri"/>
              </a:rPr>
              <a:t> accounts which are often used to shock.  Since RSHE became statutory there has been a variety of practice, which is currently being questioned and reviewed with many wishing to take account religious and political belief systems as well as considering who should be imparting this information and at what time (educational vs personal/private).</a:t>
            </a:r>
          </a:p>
        </p:txBody>
      </p:sp>
    </p:spTree>
    <p:extLst>
      <p:ext uri="{BB962C8B-B14F-4D97-AF65-F5344CB8AC3E}">
        <p14:creationId xmlns:p14="http://schemas.microsoft.com/office/powerpoint/2010/main" val="777398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GB" dirty="0">
                <a:cs typeface="Calibri"/>
              </a:rPr>
              <a:t>RSHE </a:t>
            </a:r>
            <a:r>
              <a:rPr lang="en-GB" dirty="0" err="1">
                <a:cs typeface="Calibri"/>
              </a:rPr>
              <a:t>encompases</a:t>
            </a:r>
            <a:r>
              <a:rPr lang="en-GB" dirty="0">
                <a:cs typeface="Calibri"/>
              </a:rPr>
              <a:t> the social, emotional and physical aspects of growing up and developing friendships, </a:t>
            </a:r>
            <a:r>
              <a:rPr lang="en-GB" dirty="0" err="1">
                <a:cs typeface="Calibri"/>
              </a:rPr>
              <a:t>relationshisp</a:t>
            </a:r>
            <a:r>
              <a:rPr lang="en-GB" dirty="0">
                <a:cs typeface="Calibri"/>
              </a:rPr>
              <a:t> and sexual partners.  It is closely linked with our ever changing society and individual views and beliefs.  It is a highly nuances subject which requires opportunities for questions, reflections and an </a:t>
            </a:r>
            <a:r>
              <a:rPr lang="en-GB" dirty="0" err="1">
                <a:cs typeface="Calibri"/>
              </a:rPr>
              <a:t>upto</a:t>
            </a:r>
            <a:r>
              <a:rPr lang="en-GB" dirty="0">
                <a:cs typeface="Calibri"/>
              </a:rPr>
              <a:t> date understanding of our changing world.</a:t>
            </a:r>
            <a:endParaRPr lang="en-GB" dirty="0"/>
          </a:p>
        </p:txBody>
      </p:sp>
    </p:spTree>
    <p:extLst>
      <p:ext uri="{BB962C8B-B14F-4D97-AF65-F5344CB8AC3E}">
        <p14:creationId xmlns:p14="http://schemas.microsoft.com/office/powerpoint/2010/main" val="2655960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GB" dirty="0">
              <a:cs typeface="Calibri"/>
            </a:endParaRPr>
          </a:p>
          <a:p>
            <a:r>
              <a:rPr lang="en-GB" dirty="0">
                <a:cs typeface="Calibri"/>
              </a:rPr>
              <a:t>First we must reflect ourselves:</a:t>
            </a:r>
          </a:p>
          <a:p>
            <a:endParaRPr lang="en-GB" dirty="0">
              <a:cs typeface="Calibri"/>
            </a:endParaRPr>
          </a:p>
          <a:p>
            <a:endParaRPr lang="en-GB" dirty="0">
              <a:cs typeface="Calibri"/>
            </a:endParaRPr>
          </a:p>
          <a:p>
            <a:r>
              <a:rPr lang="en-GB" dirty="0">
                <a:cs typeface="Calibri"/>
              </a:rPr>
              <a:t>Take a moment to consider these three questions.  </a:t>
            </a:r>
            <a:endParaRPr lang="en-GB" dirty="0"/>
          </a:p>
          <a:p>
            <a:endParaRPr lang="en-GB" dirty="0">
              <a:cs typeface="Calibri"/>
            </a:endParaRPr>
          </a:p>
          <a:p>
            <a:r>
              <a:rPr lang="en-GB" dirty="0">
                <a:cs typeface="Calibri"/>
              </a:rPr>
              <a:t>What has changed In society since you learnt about RSHE, is it lifelong learning?</a:t>
            </a:r>
          </a:p>
          <a:p>
            <a:endParaRPr lang="en-GB" dirty="0">
              <a:cs typeface="Calibri"/>
            </a:endParaRPr>
          </a:p>
          <a:p>
            <a:r>
              <a:rPr lang="en-GB" dirty="0">
                <a:cs typeface="Calibri"/>
              </a:rPr>
              <a:t>What might be your personal biases?</a:t>
            </a:r>
          </a:p>
          <a:p>
            <a:endParaRPr lang="en-GB" dirty="0">
              <a:cs typeface="Calibri"/>
            </a:endParaRPr>
          </a:p>
          <a:p>
            <a:r>
              <a:rPr lang="en-GB" dirty="0">
                <a:cs typeface="Calibri"/>
              </a:rPr>
              <a:t>As a heterosexual, middleclass female I am aware I do not have the lived experience of many other groups and seek to hear and understand their voices and viewpoints.  My political leanings are liberal and I hold education and inclusion close to my heart.  I was brought up in a blended family who were emotionally open and liberal in their view points about sexuality and marriage but not about gender identity.  </a:t>
            </a:r>
          </a:p>
          <a:p>
            <a:endParaRPr lang="en-GB" dirty="0">
              <a:cs typeface="Calibri"/>
            </a:endParaRPr>
          </a:p>
          <a:p>
            <a:endParaRPr lang="en-GB" dirty="0">
              <a:cs typeface="Calibri"/>
            </a:endParaRPr>
          </a:p>
          <a:p>
            <a:endParaRPr lang="en-GB" dirty="0">
              <a:cs typeface="Calibri"/>
            </a:endParaRPr>
          </a:p>
        </p:txBody>
      </p:sp>
    </p:spTree>
    <p:extLst>
      <p:ext uri="{BB962C8B-B14F-4D97-AF65-F5344CB8AC3E}">
        <p14:creationId xmlns:p14="http://schemas.microsoft.com/office/powerpoint/2010/main" val="569994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1DE9E6-D57F-49DD-94B0-E108D6B12404}" type="slidenum">
              <a:rPr lang="en-GB" smtClean="0"/>
              <a:t>15</a:t>
            </a:fld>
            <a:endParaRPr lang="en-GB"/>
          </a:p>
        </p:txBody>
      </p:sp>
    </p:spTree>
    <p:extLst>
      <p:ext uri="{BB962C8B-B14F-4D97-AF65-F5344CB8AC3E}">
        <p14:creationId xmlns:p14="http://schemas.microsoft.com/office/powerpoint/2010/main" val="42688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RSHE aims to equip pupils with information, skills, values that they needs to have safe, for fulfilling and enjoyable relationships and take responsibility for their sexual and reproductive health.  It also protects them from exploitation and abuse.</a:t>
            </a:r>
          </a:p>
          <a:p>
            <a:r>
              <a:rPr lang="en-US" dirty="0">
                <a:cs typeface="Calibri"/>
              </a:rPr>
              <a:t>Can you think of any more benefits of RSHE?</a:t>
            </a:r>
          </a:p>
          <a:p>
            <a:endParaRPr lang="en-US" dirty="0">
              <a:cs typeface="Calibri"/>
            </a:endParaRPr>
          </a:p>
          <a:p>
            <a:r>
              <a:rPr lang="en-US" dirty="0">
                <a:cs typeface="Calibri"/>
              </a:rPr>
              <a:t>What makes a good life?</a:t>
            </a:r>
          </a:p>
          <a:p>
            <a:r>
              <a:rPr lang="en-US" dirty="0">
                <a:cs typeface="Calibri"/>
              </a:rPr>
              <a:t>The support for RSHE is overwhelming! CYP will learn about RSHE from many sources (friends/media-hidden curriculum). Preferred sources are parents, schools and health professionals.</a:t>
            </a:r>
          </a:p>
          <a:p>
            <a:endParaRPr lang="en-US" dirty="0">
              <a:cs typeface="Calibri"/>
            </a:endParaRPr>
          </a:p>
          <a:p>
            <a:r>
              <a:rPr lang="en-US" dirty="0">
                <a:cs typeface="Calibri"/>
              </a:rPr>
              <a:t>RSHE provides opportunities for safeguarding, understanding and having positive/healthy relationships and making informed decisions about life.</a:t>
            </a:r>
          </a:p>
        </p:txBody>
      </p:sp>
    </p:spTree>
    <p:extLst>
      <p:ext uri="{BB962C8B-B14F-4D97-AF65-F5344CB8AC3E}">
        <p14:creationId xmlns:p14="http://schemas.microsoft.com/office/powerpoint/2010/main" val="424788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24E1-80A5-4656-58E5-F331EB3841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F18B87-7872-8F3E-1D29-3A886E8AC4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88ADC8-2391-7485-1C6A-2787CB677A8C}"/>
              </a:ext>
            </a:extLst>
          </p:cNvPr>
          <p:cNvSpPr>
            <a:spLocks noGrp="1"/>
          </p:cNvSpPr>
          <p:nvPr>
            <p:ph type="dt" sz="half" idx="10"/>
          </p:nvPr>
        </p:nvSpPr>
        <p:spPr/>
        <p:txBody>
          <a:bodyPr/>
          <a:lstStyle/>
          <a:p>
            <a:fld id="{D584C4E8-78A8-446D-9C3E-35653A8C1E97}" type="datetimeFigureOut">
              <a:rPr lang="en-GB" smtClean="0"/>
              <a:t>06/11/2024</a:t>
            </a:fld>
            <a:endParaRPr lang="en-GB"/>
          </a:p>
        </p:txBody>
      </p:sp>
      <p:sp>
        <p:nvSpPr>
          <p:cNvPr id="5" name="Footer Placeholder 4">
            <a:extLst>
              <a:ext uri="{FF2B5EF4-FFF2-40B4-BE49-F238E27FC236}">
                <a16:creationId xmlns:a16="http://schemas.microsoft.com/office/drawing/2014/main" id="{29BAAF49-44E5-66FD-C1A3-EB51F7E766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D93D6D-D961-9B0D-180C-CB04F52715F3}"/>
              </a:ext>
            </a:extLst>
          </p:cNvPr>
          <p:cNvSpPr>
            <a:spLocks noGrp="1"/>
          </p:cNvSpPr>
          <p:nvPr>
            <p:ph type="sldNum" sz="quarter" idx="12"/>
          </p:nvPr>
        </p:nvSpPr>
        <p:spPr/>
        <p:txBody>
          <a:bodyPr/>
          <a:lstStyle/>
          <a:p>
            <a:fld id="{B9884275-1621-453C-8E56-7945025A29E1}" type="slidenum">
              <a:rPr lang="en-GB" smtClean="0"/>
              <a:t>‹#›</a:t>
            </a:fld>
            <a:endParaRPr lang="en-GB"/>
          </a:p>
        </p:txBody>
      </p:sp>
    </p:spTree>
    <p:extLst>
      <p:ext uri="{BB962C8B-B14F-4D97-AF65-F5344CB8AC3E}">
        <p14:creationId xmlns:p14="http://schemas.microsoft.com/office/powerpoint/2010/main" val="380059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17EE1-0185-AD84-7838-0107A60730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2FCF6A-9602-99D7-89A8-3D8DC653FF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7D8CA5-3AA4-ABC6-1774-C9061EF7B317}"/>
              </a:ext>
            </a:extLst>
          </p:cNvPr>
          <p:cNvSpPr>
            <a:spLocks noGrp="1"/>
          </p:cNvSpPr>
          <p:nvPr>
            <p:ph type="dt" sz="half" idx="10"/>
          </p:nvPr>
        </p:nvSpPr>
        <p:spPr/>
        <p:txBody>
          <a:bodyPr/>
          <a:lstStyle/>
          <a:p>
            <a:fld id="{D584C4E8-78A8-446D-9C3E-35653A8C1E97}" type="datetimeFigureOut">
              <a:rPr lang="en-GB" smtClean="0"/>
              <a:t>06/11/2024</a:t>
            </a:fld>
            <a:endParaRPr lang="en-GB"/>
          </a:p>
        </p:txBody>
      </p:sp>
      <p:sp>
        <p:nvSpPr>
          <p:cNvPr id="5" name="Footer Placeholder 4">
            <a:extLst>
              <a:ext uri="{FF2B5EF4-FFF2-40B4-BE49-F238E27FC236}">
                <a16:creationId xmlns:a16="http://schemas.microsoft.com/office/drawing/2014/main" id="{BD5A221B-F8EA-4B16-BC43-0AA9069D65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6169DC-353C-0ED0-BCC9-567FFA5EC4D1}"/>
              </a:ext>
            </a:extLst>
          </p:cNvPr>
          <p:cNvSpPr>
            <a:spLocks noGrp="1"/>
          </p:cNvSpPr>
          <p:nvPr>
            <p:ph type="sldNum" sz="quarter" idx="12"/>
          </p:nvPr>
        </p:nvSpPr>
        <p:spPr/>
        <p:txBody>
          <a:bodyPr/>
          <a:lstStyle/>
          <a:p>
            <a:fld id="{B9884275-1621-453C-8E56-7945025A29E1}" type="slidenum">
              <a:rPr lang="en-GB" smtClean="0"/>
              <a:t>‹#›</a:t>
            </a:fld>
            <a:endParaRPr lang="en-GB"/>
          </a:p>
        </p:txBody>
      </p:sp>
    </p:spTree>
    <p:extLst>
      <p:ext uri="{BB962C8B-B14F-4D97-AF65-F5344CB8AC3E}">
        <p14:creationId xmlns:p14="http://schemas.microsoft.com/office/powerpoint/2010/main" val="179370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4CFDEA-32D3-730C-4079-957486C3E1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F4CC8C-81CD-8FC3-7025-0E97EC9140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A9BB59-E53F-FA85-F8A6-E305DB7F0859}"/>
              </a:ext>
            </a:extLst>
          </p:cNvPr>
          <p:cNvSpPr>
            <a:spLocks noGrp="1"/>
          </p:cNvSpPr>
          <p:nvPr>
            <p:ph type="dt" sz="half" idx="10"/>
          </p:nvPr>
        </p:nvSpPr>
        <p:spPr/>
        <p:txBody>
          <a:bodyPr/>
          <a:lstStyle/>
          <a:p>
            <a:fld id="{D584C4E8-78A8-446D-9C3E-35653A8C1E97}" type="datetimeFigureOut">
              <a:rPr lang="en-GB" smtClean="0"/>
              <a:t>06/11/2024</a:t>
            </a:fld>
            <a:endParaRPr lang="en-GB"/>
          </a:p>
        </p:txBody>
      </p:sp>
      <p:sp>
        <p:nvSpPr>
          <p:cNvPr id="5" name="Footer Placeholder 4">
            <a:extLst>
              <a:ext uri="{FF2B5EF4-FFF2-40B4-BE49-F238E27FC236}">
                <a16:creationId xmlns:a16="http://schemas.microsoft.com/office/drawing/2014/main" id="{84474A00-C5EA-E53B-2349-360E4EC1DE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930DA0-90A1-4B0A-629A-4FD6CDEBAEF6}"/>
              </a:ext>
            </a:extLst>
          </p:cNvPr>
          <p:cNvSpPr>
            <a:spLocks noGrp="1"/>
          </p:cNvSpPr>
          <p:nvPr>
            <p:ph type="sldNum" sz="quarter" idx="12"/>
          </p:nvPr>
        </p:nvSpPr>
        <p:spPr/>
        <p:txBody>
          <a:bodyPr/>
          <a:lstStyle/>
          <a:p>
            <a:fld id="{B9884275-1621-453C-8E56-7945025A29E1}" type="slidenum">
              <a:rPr lang="en-GB" smtClean="0"/>
              <a:t>‹#›</a:t>
            </a:fld>
            <a:endParaRPr lang="en-GB"/>
          </a:p>
        </p:txBody>
      </p:sp>
    </p:spTree>
    <p:extLst>
      <p:ext uri="{BB962C8B-B14F-4D97-AF65-F5344CB8AC3E}">
        <p14:creationId xmlns:p14="http://schemas.microsoft.com/office/powerpoint/2010/main" val="13947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16575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99614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57609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9891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9563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3151089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394253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285837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3B6B-21F2-8303-9FD0-E0EBA153B7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0475A8-A1B3-22B8-A520-37A8709AEC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3E736C-FEF5-5033-9874-89B002999B8F}"/>
              </a:ext>
            </a:extLst>
          </p:cNvPr>
          <p:cNvSpPr>
            <a:spLocks noGrp="1"/>
          </p:cNvSpPr>
          <p:nvPr>
            <p:ph type="dt" sz="half" idx="10"/>
          </p:nvPr>
        </p:nvSpPr>
        <p:spPr/>
        <p:txBody>
          <a:bodyPr/>
          <a:lstStyle/>
          <a:p>
            <a:fld id="{D584C4E8-78A8-446D-9C3E-35653A8C1E97}" type="datetimeFigureOut">
              <a:rPr lang="en-GB" smtClean="0"/>
              <a:t>06/11/2024</a:t>
            </a:fld>
            <a:endParaRPr lang="en-GB"/>
          </a:p>
        </p:txBody>
      </p:sp>
      <p:sp>
        <p:nvSpPr>
          <p:cNvPr id="5" name="Footer Placeholder 4">
            <a:extLst>
              <a:ext uri="{FF2B5EF4-FFF2-40B4-BE49-F238E27FC236}">
                <a16:creationId xmlns:a16="http://schemas.microsoft.com/office/drawing/2014/main" id="{7516EFCB-E7ED-CEED-487F-5D3A55963F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69A42-A68B-CE99-1D4A-3E3343FD4A55}"/>
              </a:ext>
            </a:extLst>
          </p:cNvPr>
          <p:cNvSpPr>
            <a:spLocks noGrp="1"/>
          </p:cNvSpPr>
          <p:nvPr>
            <p:ph type="sldNum" sz="quarter" idx="12"/>
          </p:nvPr>
        </p:nvSpPr>
        <p:spPr/>
        <p:txBody>
          <a:bodyPr/>
          <a:lstStyle/>
          <a:p>
            <a:fld id="{B9884275-1621-453C-8E56-7945025A29E1}" type="slidenum">
              <a:rPr lang="en-GB" smtClean="0"/>
              <a:t>‹#›</a:t>
            </a:fld>
            <a:endParaRPr lang="en-GB"/>
          </a:p>
        </p:txBody>
      </p:sp>
    </p:spTree>
    <p:extLst>
      <p:ext uri="{BB962C8B-B14F-4D97-AF65-F5344CB8AC3E}">
        <p14:creationId xmlns:p14="http://schemas.microsoft.com/office/powerpoint/2010/main" val="2874185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310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1910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2688658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609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0D72-F166-4905-6FFB-EC51BBB31D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D4A0CB-3410-D575-B3F6-F57C6E19F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0740DF-3940-BF98-8329-A62CA176984F}"/>
              </a:ext>
            </a:extLst>
          </p:cNvPr>
          <p:cNvSpPr>
            <a:spLocks noGrp="1"/>
          </p:cNvSpPr>
          <p:nvPr>
            <p:ph type="dt" sz="half" idx="10"/>
          </p:nvPr>
        </p:nvSpPr>
        <p:spPr/>
        <p:txBody>
          <a:bodyPr/>
          <a:lstStyle/>
          <a:p>
            <a:fld id="{D584C4E8-78A8-446D-9C3E-35653A8C1E97}" type="datetimeFigureOut">
              <a:rPr lang="en-GB" smtClean="0"/>
              <a:t>06/11/2024</a:t>
            </a:fld>
            <a:endParaRPr lang="en-GB"/>
          </a:p>
        </p:txBody>
      </p:sp>
      <p:sp>
        <p:nvSpPr>
          <p:cNvPr id="5" name="Footer Placeholder 4">
            <a:extLst>
              <a:ext uri="{FF2B5EF4-FFF2-40B4-BE49-F238E27FC236}">
                <a16:creationId xmlns:a16="http://schemas.microsoft.com/office/drawing/2014/main" id="{6D172FFF-8990-80F4-E5D2-2B97E25B49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71B374-C71D-943C-9D37-1153CB9B4029}"/>
              </a:ext>
            </a:extLst>
          </p:cNvPr>
          <p:cNvSpPr>
            <a:spLocks noGrp="1"/>
          </p:cNvSpPr>
          <p:nvPr>
            <p:ph type="sldNum" sz="quarter" idx="12"/>
          </p:nvPr>
        </p:nvSpPr>
        <p:spPr/>
        <p:txBody>
          <a:bodyPr/>
          <a:lstStyle/>
          <a:p>
            <a:fld id="{B9884275-1621-453C-8E56-7945025A29E1}" type="slidenum">
              <a:rPr lang="en-GB" smtClean="0"/>
              <a:t>‹#›</a:t>
            </a:fld>
            <a:endParaRPr lang="en-GB"/>
          </a:p>
        </p:txBody>
      </p:sp>
    </p:spTree>
    <p:extLst>
      <p:ext uri="{BB962C8B-B14F-4D97-AF65-F5344CB8AC3E}">
        <p14:creationId xmlns:p14="http://schemas.microsoft.com/office/powerpoint/2010/main" val="174638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5A7A-3DC1-EB6A-7BAD-7C48F35165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05BD17-1E49-102A-20BF-4E2E594D2F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F1FFB9-E3F5-6F56-0870-A9B659E05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793B1A-AD82-0A4E-E976-96B965EFE4E7}"/>
              </a:ext>
            </a:extLst>
          </p:cNvPr>
          <p:cNvSpPr>
            <a:spLocks noGrp="1"/>
          </p:cNvSpPr>
          <p:nvPr>
            <p:ph type="dt" sz="half" idx="10"/>
          </p:nvPr>
        </p:nvSpPr>
        <p:spPr/>
        <p:txBody>
          <a:bodyPr/>
          <a:lstStyle/>
          <a:p>
            <a:fld id="{D584C4E8-78A8-446D-9C3E-35653A8C1E97}" type="datetimeFigureOut">
              <a:rPr lang="en-GB" smtClean="0"/>
              <a:t>06/11/2024</a:t>
            </a:fld>
            <a:endParaRPr lang="en-GB"/>
          </a:p>
        </p:txBody>
      </p:sp>
      <p:sp>
        <p:nvSpPr>
          <p:cNvPr id="6" name="Footer Placeholder 5">
            <a:extLst>
              <a:ext uri="{FF2B5EF4-FFF2-40B4-BE49-F238E27FC236}">
                <a16:creationId xmlns:a16="http://schemas.microsoft.com/office/drawing/2014/main" id="{04DC10CB-7737-CE54-AEB8-A51DD5AC84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6588E0-99E0-D184-D7B7-6B7748642497}"/>
              </a:ext>
            </a:extLst>
          </p:cNvPr>
          <p:cNvSpPr>
            <a:spLocks noGrp="1"/>
          </p:cNvSpPr>
          <p:nvPr>
            <p:ph type="sldNum" sz="quarter" idx="12"/>
          </p:nvPr>
        </p:nvSpPr>
        <p:spPr/>
        <p:txBody>
          <a:bodyPr/>
          <a:lstStyle/>
          <a:p>
            <a:fld id="{B9884275-1621-453C-8E56-7945025A29E1}" type="slidenum">
              <a:rPr lang="en-GB" smtClean="0"/>
              <a:t>‹#›</a:t>
            </a:fld>
            <a:endParaRPr lang="en-GB"/>
          </a:p>
        </p:txBody>
      </p:sp>
    </p:spTree>
    <p:extLst>
      <p:ext uri="{BB962C8B-B14F-4D97-AF65-F5344CB8AC3E}">
        <p14:creationId xmlns:p14="http://schemas.microsoft.com/office/powerpoint/2010/main" val="381977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C6E5-F3E5-DC03-344C-7198108185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929DBD-BF6A-43A3-0597-3B8F242225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E604C5-CB72-BDD7-A47B-F8ED844499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DCAF09-9C46-B4C7-DC18-AD78915BC8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C843A6-DC97-B8E5-EDAA-4F842197B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AEF0CF-0D30-8288-90A2-E3D9902B286F}"/>
              </a:ext>
            </a:extLst>
          </p:cNvPr>
          <p:cNvSpPr>
            <a:spLocks noGrp="1"/>
          </p:cNvSpPr>
          <p:nvPr>
            <p:ph type="dt" sz="half" idx="10"/>
          </p:nvPr>
        </p:nvSpPr>
        <p:spPr/>
        <p:txBody>
          <a:bodyPr/>
          <a:lstStyle/>
          <a:p>
            <a:fld id="{D584C4E8-78A8-446D-9C3E-35653A8C1E97}" type="datetimeFigureOut">
              <a:rPr lang="en-GB" smtClean="0"/>
              <a:t>06/11/2024</a:t>
            </a:fld>
            <a:endParaRPr lang="en-GB"/>
          </a:p>
        </p:txBody>
      </p:sp>
      <p:sp>
        <p:nvSpPr>
          <p:cNvPr id="8" name="Footer Placeholder 7">
            <a:extLst>
              <a:ext uri="{FF2B5EF4-FFF2-40B4-BE49-F238E27FC236}">
                <a16:creationId xmlns:a16="http://schemas.microsoft.com/office/drawing/2014/main" id="{04BBFDFB-BC88-1AE6-381F-2397E163FE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446D77-B421-9919-6C33-327EBF927864}"/>
              </a:ext>
            </a:extLst>
          </p:cNvPr>
          <p:cNvSpPr>
            <a:spLocks noGrp="1"/>
          </p:cNvSpPr>
          <p:nvPr>
            <p:ph type="sldNum" sz="quarter" idx="12"/>
          </p:nvPr>
        </p:nvSpPr>
        <p:spPr/>
        <p:txBody>
          <a:bodyPr/>
          <a:lstStyle/>
          <a:p>
            <a:fld id="{B9884275-1621-453C-8E56-7945025A29E1}" type="slidenum">
              <a:rPr lang="en-GB" smtClean="0"/>
              <a:t>‹#›</a:t>
            </a:fld>
            <a:endParaRPr lang="en-GB"/>
          </a:p>
        </p:txBody>
      </p:sp>
    </p:spTree>
    <p:extLst>
      <p:ext uri="{BB962C8B-B14F-4D97-AF65-F5344CB8AC3E}">
        <p14:creationId xmlns:p14="http://schemas.microsoft.com/office/powerpoint/2010/main" val="1345656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B04B4-5178-E196-2218-64D759B785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F7F39A-0C92-B6F2-A043-8DB8153499F3}"/>
              </a:ext>
            </a:extLst>
          </p:cNvPr>
          <p:cNvSpPr>
            <a:spLocks noGrp="1"/>
          </p:cNvSpPr>
          <p:nvPr>
            <p:ph type="dt" sz="half" idx="10"/>
          </p:nvPr>
        </p:nvSpPr>
        <p:spPr/>
        <p:txBody>
          <a:bodyPr/>
          <a:lstStyle/>
          <a:p>
            <a:fld id="{D584C4E8-78A8-446D-9C3E-35653A8C1E97}" type="datetimeFigureOut">
              <a:rPr lang="en-GB" smtClean="0"/>
              <a:t>06/11/2024</a:t>
            </a:fld>
            <a:endParaRPr lang="en-GB"/>
          </a:p>
        </p:txBody>
      </p:sp>
      <p:sp>
        <p:nvSpPr>
          <p:cNvPr id="4" name="Footer Placeholder 3">
            <a:extLst>
              <a:ext uri="{FF2B5EF4-FFF2-40B4-BE49-F238E27FC236}">
                <a16:creationId xmlns:a16="http://schemas.microsoft.com/office/drawing/2014/main" id="{4331C028-6A70-498C-ED25-C12A12FB31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98C5A-C255-89EF-58FC-F98F172902E1}"/>
              </a:ext>
            </a:extLst>
          </p:cNvPr>
          <p:cNvSpPr>
            <a:spLocks noGrp="1"/>
          </p:cNvSpPr>
          <p:nvPr>
            <p:ph type="sldNum" sz="quarter" idx="12"/>
          </p:nvPr>
        </p:nvSpPr>
        <p:spPr/>
        <p:txBody>
          <a:bodyPr/>
          <a:lstStyle/>
          <a:p>
            <a:fld id="{B9884275-1621-453C-8E56-7945025A29E1}" type="slidenum">
              <a:rPr lang="en-GB" smtClean="0"/>
              <a:t>‹#›</a:t>
            </a:fld>
            <a:endParaRPr lang="en-GB"/>
          </a:p>
        </p:txBody>
      </p:sp>
    </p:spTree>
    <p:extLst>
      <p:ext uri="{BB962C8B-B14F-4D97-AF65-F5344CB8AC3E}">
        <p14:creationId xmlns:p14="http://schemas.microsoft.com/office/powerpoint/2010/main" val="1027666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E86D5D-4ABE-89B5-0515-60C8DBF2C4FD}"/>
              </a:ext>
            </a:extLst>
          </p:cNvPr>
          <p:cNvSpPr>
            <a:spLocks noGrp="1"/>
          </p:cNvSpPr>
          <p:nvPr>
            <p:ph type="dt" sz="half" idx="10"/>
          </p:nvPr>
        </p:nvSpPr>
        <p:spPr/>
        <p:txBody>
          <a:bodyPr/>
          <a:lstStyle/>
          <a:p>
            <a:fld id="{D584C4E8-78A8-446D-9C3E-35653A8C1E97}" type="datetimeFigureOut">
              <a:rPr lang="en-GB" smtClean="0"/>
              <a:t>06/11/2024</a:t>
            </a:fld>
            <a:endParaRPr lang="en-GB"/>
          </a:p>
        </p:txBody>
      </p:sp>
      <p:sp>
        <p:nvSpPr>
          <p:cNvPr id="3" name="Footer Placeholder 2">
            <a:extLst>
              <a:ext uri="{FF2B5EF4-FFF2-40B4-BE49-F238E27FC236}">
                <a16:creationId xmlns:a16="http://schemas.microsoft.com/office/drawing/2014/main" id="{DC106231-D8FF-FBCA-EF76-0CE9ADD11E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B93F8A-DA24-E101-E854-1ABD359142B9}"/>
              </a:ext>
            </a:extLst>
          </p:cNvPr>
          <p:cNvSpPr>
            <a:spLocks noGrp="1"/>
          </p:cNvSpPr>
          <p:nvPr>
            <p:ph type="sldNum" sz="quarter" idx="12"/>
          </p:nvPr>
        </p:nvSpPr>
        <p:spPr/>
        <p:txBody>
          <a:bodyPr/>
          <a:lstStyle/>
          <a:p>
            <a:fld id="{B9884275-1621-453C-8E56-7945025A29E1}" type="slidenum">
              <a:rPr lang="en-GB" smtClean="0"/>
              <a:t>‹#›</a:t>
            </a:fld>
            <a:endParaRPr lang="en-GB"/>
          </a:p>
        </p:txBody>
      </p:sp>
    </p:spTree>
    <p:extLst>
      <p:ext uri="{BB962C8B-B14F-4D97-AF65-F5344CB8AC3E}">
        <p14:creationId xmlns:p14="http://schemas.microsoft.com/office/powerpoint/2010/main" val="2867168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383E3-DD29-F959-03F3-88DED8F24C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BDB684-103F-9386-7114-B21CC22A5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9D9AFB-91D9-585C-95E4-743544F38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968B9-5C39-7336-E229-EE3412EED84D}"/>
              </a:ext>
            </a:extLst>
          </p:cNvPr>
          <p:cNvSpPr>
            <a:spLocks noGrp="1"/>
          </p:cNvSpPr>
          <p:nvPr>
            <p:ph type="dt" sz="half" idx="10"/>
          </p:nvPr>
        </p:nvSpPr>
        <p:spPr/>
        <p:txBody>
          <a:bodyPr/>
          <a:lstStyle/>
          <a:p>
            <a:fld id="{D584C4E8-78A8-446D-9C3E-35653A8C1E97}" type="datetimeFigureOut">
              <a:rPr lang="en-GB" smtClean="0"/>
              <a:t>06/11/2024</a:t>
            </a:fld>
            <a:endParaRPr lang="en-GB"/>
          </a:p>
        </p:txBody>
      </p:sp>
      <p:sp>
        <p:nvSpPr>
          <p:cNvPr id="6" name="Footer Placeholder 5">
            <a:extLst>
              <a:ext uri="{FF2B5EF4-FFF2-40B4-BE49-F238E27FC236}">
                <a16:creationId xmlns:a16="http://schemas.microsoft.com/office/drawing/2014/main" id="{73E2B5DF-B848-70E5-A74B-8533AD8A4F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AC4B88-F7D7-3EEC-DAD8-83F7D1B94E51}"/>
              </a:ext>
            </a:extLst>
          </p:cNvPr>
          <p:cNvSpPr>
            <a:spLocks noGrp="1"/>
          </p:cNvSpPr>
          <p:nvPr>
            <p:ph type="sldNum" sz="quarter" idx="12"/>
          </p:nvPr>
        </p:nvSpPr>
        <p:spPr/>
        <p:txBody>
          <a:bodyPr/>
          <a:lstStyle/>
          <a:p>
            <a:fld id="{B9884275-1621-453C-8E56-7945025A29E1}" type="slidenum">
              <a:rPr lang="en-GB" smtClean="0"/>
              <a:t>‹#›</a:t>
            </a:fld>
            <a:endParaRPr lang="en-GB"/>
          </a:p>
        </p:txBody>
      </p:sp>
    </p:spTree>
    <p:extLst>
      <p:ext uri="{BB962C8B-B14F-4D97-AF65-F5344CB8AC3E}">
        <p14:creationId xmlns:p14="http://schemas.microsoft.com/office/powerpoint/2010/main" val="327308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6F2A5-81EC-1AEC-7949-4BDB8751C3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E8B67D-C348-5396-E20A-0FD4E3211A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266CF8-1B4B-D5CF-BA04-83E9A97BE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9798F4-8C19-D8BF-54A3-4D65121CCAA3}"/>
              </a:ext>
            </a:extLst>
          </p:cNvPr>
          <p:cNvSpPr>
            <a:spLocks noGrp="1"/>
          </p:cNvSpPr>
          <p:nvPr>
            <p:ph type="dt" sz="half" idx="10"/>
          </p:nvPr>
        </p:nvSpPr>
        <p:spPr/>
        <p:txBody>
          <a:bodyPr/>
          <a:lstStyle/>
          <a:p>
            <a:fld id="{D584C4E8-78A8-446D-9C3E-35653A8C1E97}" type="datetimeFigureOut">
              <a:rPr lang="en-GB" smtClean="0"/>
              <a:t>06/11/2024</a:t>
            </a:fld>
            <a:endParaRPr lang="en-GB"/>
          </a:p>
        </p:txBody>
      </p:sp>
      <p:sp>
        <p:nvSpPr>
          <p:cNvPr id="6" name="Footer Placeholder 5">
            <a:extLst>
              <a:ext uri="{FF2B5EF4-FFF2-40B4-BE49-F238E27FC236}">
                <a16:creationId xmlns:a16="http://schemas.microsoft.com/office/drawing/2014/main" id="{E5F9DE57-BD74-B989-FE12-098256499A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45706A-0E6D-1B1D-602B-CECC776C5677}"/>
              </a:ext>
            </a:extLst>
          </p:cNvPr>
          <p:cNvSpPr>
            <a:spLocks noGrp="1"/>
          </p:cNvSpPr>
          <p:nvPr>
            <p:ph type="sldNum" sz="quarter" idx="12"/>
          </p:nvPr>
        </p:nvSpPr>
        <p:spPr/>
        <p:txBody>
          <a:bodyPr/>
          <a:lstStyle/>
          <a:p>
            <a:fld id="{B9884275-1621-453C-8E56-7945025A29E1}" type="slidenum">
              <a:rPr lang="en-GB" smtClean="0"/>
              <a:t>‹#›</a:t>
            </a:fld>
            <a:endParaRPr lang="en-GB"/>
          </a:p>
        </p:txBody>
      </p:sp>
    </p:spTree>
    <p:extLst>
      <p:ext uri="{BB962C8B-B14F-4D97-AF65-F5344CB8AC3E}">
        <p14:creationId xmlns:p14="http://schemas.microsoft.com/office/powerpoint/2010/main" val="303994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EC126D-B02F-E8F3-856C-A7223E40E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400B14-02CE-EE70-0BE9-25AE0EA850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0FBFCA-DCDF-17EF-D048-543B827FB0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4C4E8-78A8-446D-9C3E-35653A8C1E97}" type="datetimeFigureOut">
              <a:rPr lang="en-GB" smtClean="0"/>
              <a:t>06/11/2024</a:t>
            </a:fld>
            <a:endParaRPr lang="en-GB"/>
          </a:p>
        </p:txBody>
      </p:sp>
      <p:sp>
        <p:nvSpPr>
          <p:cNvPr id="5" name="Footer Placeholder 4">
            <a:extLst>
              <a:ext uri="{FF2B5EF4-FFF2-40B4-BE49-F238E27FC236}">
                <a16:creationId xmlns:a16="http://schemas.microsoft.com/office/drawing/2014/main" id="{3D61B9AD-8062-3E0A-BB9A-66C81C74D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5B6B64-70C7-51E1-7118-5B568F0519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84275-1621-453C-8E56-7945025A29E1}" type="slidenum">
              <a:rPr lang="en-GB" smtClean="0"/>
              <a:t>‹#›</a:t>
            </a:fld>
            <a:endParaRPr lang="en-GB"/>
          </a:p>
        </p:txBody>
      </p:sp>
    </p:spTree>
    <p:extLst>
      <p:ext uri="{BB962C8B-B14F-4D97-AF65-F5344CB8AC3E}">
        <p14:creationId xmlns:p14="http://schemas.microsoft.com/office/powerpoint/2010/main" val="2365647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8"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hertscc365-my.sharepoint.com/:v:/g/personal/katie_avison-maher_hertfordshire_gov_uk/EevwAayHzGpPv64aPq8f3R4B7EfnCrh9A9xPDXr50x52eg?e=veziaV"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15.svg"/><Relationship Id="rId4" Type="http://schemas.openxmlformats.org/officeDocument/2006/relationships/diagramData" Target="../diagrams/data8.xm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26.tiff"/><Relationship Id="rId7" Type="http://schemas.openxmlformats.org/officeDocument/2006/relationships/diagramLayout" Target="../diagrams/layout9.xml"/><Relationship Id="rId12" Type="http://schemas.openxmlformats.org/officeDocument/2006/relationships/image" Target="../media/image15.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Data" Target="../diagrams/data9.xml"/><Relationship Id="rId11" Type="http://schemas.openxmlformats.org/officeDocument/2006/relationships/image" Target="../media/image14.png"/><Relationship Id="rId5" Type="http://schemas.openxmlformats.org/officeDocument/2006/relationships/image" Target="../media/image28.png"/><Relationship Id="rId10" Type="http://schemas.microsoft.com/office/2007/relationships/diagramDrawing" Target="../diagrams/drawing9.xml"/><Relationship Id="rId4" Type="http://schemas.openxmlformats.org/officeDocument/2006/relationships/image" Target="../media/image27.png"/><Relationship Id="rId9" Type="http://schemas.openxmlformats.org/officeDocument/2006/relationships/diagramColors" Target="../diagrams/colors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png"/><Relationship Id="rId7" Type="http://schemas.openxmlformats.org/officeDocument/2006/relationships/diagramColors" Target="../diagrams/colors1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5.png"/><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5.png"/><Relationship Id="rId7" Type="http://schemas.openxmlformats.org/officeDocument/2006/relationships/diagramColors" Target="../diagrams/colors14.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mailto:Natalie.carpenter@hertfordshire.gov.uk"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15.svg"/><Relationship Id="rId10" Type="http://schemas.microsoft.com/office/2007/relationships/diagramDrawing" Target="../diagrams/drawing1.xml"/><Relationship Id="rId4" Type="http://schemas.openxmlformats.org/officeDocument/2006/relationships/image" Target="../media/image14.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2643BA4-F0D7-B2C8-716C-FEAC15658049}"/>
              </a:ext>
            </a:extLst>
          </p:cNvPr>
          <p:cNvPicPr>
            <a:picLocks noChangeAspect="1"/>
          </p:cNvPicPr>
          <p:nvPr/>
        </p:nvPicPr>
        <p:blipFill>
          <a:blip r:embed="rId3"/>
          <a:srcRect t="9091" r="26170" b="-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435309" y="1663331"/>
            <a:ext cx="4023360" cy="3204134"/>
          </a:xfrm>
        </p:spPr>
        <p:txBody>
          <a:bodyPr anchor="b">
            <a:normAutofit fontScale="90000"/>
          </a:bodyPr>
          <a:lstStyle/>
          <a:p>
            <a:pPr algn="l"/>
            <a:r>
              <a:rPr lang="en-US" sz="3700" dirty="0">
                <a:solidFill>
                  <a:schemeClr val="bg1"/>
                </a:solidFill>
              </a:rPr>
              <a:t>The role of EPs to support Collaboration and Coproduction in Relationships, Sex and Health education (RSHE) for learners identified with Special Educational Needs and Disabilities (SEND)</a:t>
            </a:r>
            <a:br>
              <a:rPr lang="en-US" sz="3700" dirty="0">
                <a:solidFill>
                  <a:schemeClr val="bg1"/>
                </a:solidFill>
              </a:rPr>
            </a:br>
            <a:endParaRPr lang="en-US" sz="3700" dirty="0">
              <a:solidFill>
                <a:schemeClr val="bg1"/>
              </a:solidFill>
            </a:endParaRP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77980" y="4872922"/>
            <a:ext cx="4023359" cy="1208141"/>
          </a:xfrm>
        </p:spPr>
        <p:txBody>
          <a:bodyPr>
            <a:normAutofit/>
          </a:bodyPr>
          <a:lstStyle/>
          <a:p>
            <a:pPr algn="l"/>
            <a:r>
              <a:rPr lang="en-US" sz="2000" dirty="0">
                <a:solidFill>
                  <a:schemeClr val="bg1"/>
                </a:solidFill>
              </a:rPr>
              <a:t>Dr Natalie Carpenter</a:t>
            </a:r>
          </a:p>
          <a:p>
            <a:pPr algn="l"/>
            <a:endParaRPr lang="en-US" sz="2000" dirty="0">
              <a:solidFill>
                <a:schemeClr val="bg1"/>
              </a:solidFill>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DEF5D95-D4B7-9D94-5510-125E0538E4CB}"/>
              </a:ext>
            </a:extLst>
          </p:cNvPr>
          <p:cNvSpPr txBox="1"/>
          <p:nvPr/>
        </p:nvSpPr>
        <p:spPr>
          <a:xfrm>
            <a:off x="5640636" y="2974554"/>
            <a:ext cx="914400" cy="914400"/>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13156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EE4078-CFFD-260C-4EDC-2167ED7B6031}"/>
              </a:ext>
            </a:extLst>
          </p:cNvPr>
          <p:cNvSpPr>
            <a:spLocks noGrp="1"/>
          </p:cNvSpPr>
          <p:nvPr>
            <p:ph type="title"/>
          </p:nvPr>
        </p:nvSpPr>
        <p:spPr>
          <a:xfrm>
            <a:off x="635000" y="640823"/>
            <a:ext cx="3418659" cy="5583148"/>
          </a:xfrm>
        </p:spPr>
        <p:txBody>
          <a:bodyPr anchor="ctr">
            <a:normAutofit/>
          </a:bodyPr>
          <a:lstStyle/>
          <a:p>
            <a:r>
              <a:rPr lang="en-GB" sz="5400" dirty="0"/>
              <a:t>1)In 1986 there was moral panic-why?</a:t>
            </a:r>
            <a:br>
              <a:rPr lang="en-GB" sz="5400" dirty="0"/>
            </a:br>
            <a:endParaRPr lang="en-GB" sz="5400" dirty="0"/>
          </a:p>
        </p:txBody>
      </p:sp>
      <p:graphicFrame>
        <p:nvGraphicFramePr>
          <p:cNvPr id="22" name="Content Placeholder 5">
            <a:extLst>
              <a:ext uri="{FF2B5EF4-FFF2-40B4-BE49-F238E27FC236}">
                <a16:creationId xmlns:a16="http://schemas.microsoft.com/office/drawing/2014/main" id="{64351BB6-6F36-4000-B4D6-EB24D99A2603}"/>
              </a:ext>
            </a:extLst>
          </p:cNvPr>
          <p:cNvGraphicFramePr>
            <a:graphicFrameLocks noGrp="1"/>
          </p:cNvGraphicFramePr>
          <p:nvPr>
            <p:ph idx="1"/>
            <p:extLst>
              <p:ext uri="{D42A27DB-BD31-4B8C-83A1-F6EECF244321}">
                <p14:modId xmlns:p14="http://schemas.microsoft.com/office/powerpoint/2010/main" val="139892665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0199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97146C-22ED-7D00-0200-45714034FEFE}"/>
              </a:ext>
            </a:extLst>
          </p:cNvPr>
          <p:cNvSpPr>
            <a:spLocks noGrp="1"/>
          </p:cNvSpPr>
          <p:nvPr>
            <p:ph type="title"/>
          </p:nvPr>
        </p:nvSpPr>
        <p:spPr/>
        <p:txBody>
          <a:bodyPr/>
          <a:lstStyle/>
          <a:p>
            <a:r>
              <a:rPr lang="en-GB" b="0" i="0" dirty="0">
                <a:solidFill>
                  <a:srgbClr val="1D2125"/>
                </a:solidFill>
                <a:effectLst/>
                <a:latin typeface="arial" panose="020B0604020202020204" pitchFamily="34" charset="0"/>
              </a:rPr>
              <a:t>“Yesterday, when I was kneeling in the snowdrops, in the woods at home, picking fresh white blossoms with their sharp, sweet scent, they made me think of the innocence, purity and loveliness of children”.</a:t>
            </a:r>
            <a:endParaRPr lang="en-GB" dirty="0"/>
          </a:p>
        </p:txBody>
      </p:sp>
      <p:sp>
        <p:nvSpPr>
          <p:cNvPr id="7" name="Text Placeholder 6">
            <a:extLst>
              <a:ext uri="{FF2B5EF4-FFF2-40B4-BE49-F238E27FC236}">
                <a16:creationId xmlns:a16="http://schemas.microsoft.com/office/drawing/2014/main" id="{30059418-ABF5-4BB0-EE58-58B4FCF39604}"/>
              </a:ext>
            </a:extLst>
          </p:cNvPr>
          <p:cNvSpPr>
            <a:spLocks noGrp="1"/>
          </p:cNvSpPr>
          <p:nvPr>
            <p:ph type="body" sz="quarter" idx="15"/>
          </p:nvPr>
        </p:nvSpPr>
        <p:spPr>
          <a:xfrm>
            <a:off x="3621024" y="921893"/>
            <a:ext cx="768096" cy="1627632"/>
          </a:xfrm>
        </p:spPr>
        <p:txBody>
          <a:bodyPr/>
          <a:lstStyle/>
          <a:p>
            <a:endParaRPr lang="en-GB" dirty="0"/>
          </a:p>
        </p:txBody>
      </p:sp>
      <p:sp>
        <p:nvSpPr>
          <p:cNvPr id="5" name="Text Placeholder 4">
            <a:extLst>
              <a:ext uri="{FF2B5EF4-FFF2-40B4-BE49-F238E27FC236}">
                <a16:creationId xmlns:a16="http://schemas.microsoft.com/office/drawing/2014/main" id="{6E0B3300-45CF-E3C5-3C31-91A52AC4133D}"/>
              </a:ext>
            </a:extLst>
          </p:cNvPr>
          <p:cNvSpPr>
            <a:spLocks noGrp="1"/>
          </p:cNvSpPr>
          <p:nvPr>
            <p:ph type="body" sz="quarter" idx="13"/>
          </p:nvPr>
        </p:nvSpPr>
        <p:spPr/>
        <p:txBody>
          <a:bodyPr/>
          <a:lstStyle/>
          <a:p>
            <a:endParaRPr lang="en-GB" dirty="0"/>
          </a:p>
          <a:p>
            <a:endParaRPr lang="en-GB" dirty="0"/>
          </a:p>
          <a:p>
            <a:endParaRPr lang="en-GB" dirty="0"/>
          </a:p>
          <a:p>
            <a:endParaRPr lang="en-GB" dirty="0"/>
          </a:p>
        </p:txBody>
      </p:sp>
      <p:sp>
        <p:nvSpPr>
          <p:cNvPr id="6" name="Text Placeholder 5">
            <a:extLst>
              <a:ext uri="{FF2B5EF4-FFF2-40B4-BE49-F238E27FC236}">
                <a16:creationId xmlns:a16="http://schemas.microsoft.com/office/drawing/2014/main" id="{7A572962-62C3-C1B1-46A6-B94DAD3C8767}"/>
              </a:ext>
            </a:extLst>
          </p:cNvPr>
          <p:cNvSpPr>
            <a:spLocks noGrp="1"/>
          </p:cNvSpPr>
          <p:nvPr>
            <p:ph type="body" sz="quarter" idx="14"/>
          </p:nvPr>
        </p:nvSpPr>
        <p:spPr>
          <a:xfrm>
            <a:off x="10634472" y="4179028"/>
            <a:ext cx="768096" cy="1627632"/>
          </a:xfrm>
        </p:spPr>
        <p:txBody>
          <a:bodyPr/>
          <a:lstStyle/>
          <a:p>
            <a:endParaRPr lang="en-GB" dirty="0"/>
          </a:p>
        </p:txBody>
      </p:sp>
    </p:spTree>
    <p:extLst>
      <p:ext uri="{BB962C8B-B14F-4D97-AF65-F5344CB8AC3E}">
        <p14:creationId xmlns:p14="http://schemas.microsoft.com/office/powerpoint/2010/main" val="2920390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D6FBA-A417-061A-C0ED-ADD8335D5A85}"/>
              </a:ext>
            </a:extLst>
          </p:cNvPr>
          <p:cNvSpPr>
            <a:spLocks noGrp="1"/>
          </p:cNvSpPr>
          <p:nvPr>
            <p:ph type="title"/>
          </p:nvPr>
        </p:nvSpPr>
        <p:spPr/>
        <p:txBody>
          <a:bodyPr/>
          <a:lstStyle/>
          <a:p>
            <a:r>
              <a:rPr lang="en-GB" dirty="0"/>
              <a:t>RSHE in the News</a:t>
            </a:r>
          </a:p>
        </p:txBody>
      </p:sp>
      <p:pic>
        <p:nvPicPr>
          <p:cNvPr id="6" name="Content Placeholder 5" descr="A screenshot of a website&#10;&#10;Description automatically generated">
            <a:extLst>
              <a:ext uri="{FF2B5EF4-FFF2-40B4-BE49-F238E27FC236}">
                <a16:creationId xmlns:a16="http://schemas.microsoft.com/office/drawing/2014/main" id="{9415770B-CA96-90E7-42FA-C569B577CB95}"/>
              </a:ext>
            </a:extLst>
          </p:cNvPr>
          <p:cNvPicPr>
            <a:picLocks noGrp="1" noChangeAspect="1"/>
          </p:cNvPicPr>
          <p:nvPr>
            <p:ph sz="half" idx="1"/>
          </p:nvPr>
        </p:nvPicPr>
        <p:blipFill>
          <a:blip r:embed="rId3"/>
          <a:stretch>
            <a:fillRect/>
          </a:stretch>
        </p:blipFill>
        <p:spPr>
          <a:xfrm>
            <a:off x="757624" y="2490804"/>
            <a:ext cx="3397059" cy="1881472"/>
          </a:xfrm>
        </p:spPr>
      </p:pic>
      <p:sp>
        <p:nvSpPr>
          <p:cNvPr id="4" name="Footer Placeholder 3">
            <a:extLst>
              <a:ext uri="{FF2B5EF4-FFF2-40B4-BE49-F238E27FC236}">
                <a16:creationId xmlns:a16="http://schemas.microsoft.com/office/drawing/2014/main" id="{CE398997-6D38-AF6D-68E5-90954C1A0B18}"/>
              </a:ext>
            </a:extLst>
          </p:cNvPr>
          <p:cNvSpPr>
            <a:spLocks noGrp="1"/>
          </p:cNvSpPr>
          <p:nvPr>
            <p:ph type="ftr" sz="quarter" idx="11"/>
          </p:nvPr>
        </p:nvSpPr>
        <p:spPr/>
        <p:txBody>
          <a:bodyPr/>
          <a:lstStyle/>
          <a:p>
            <a:r>
              <a:rPr lang="en-US" dirty="0">
                <a:latin typeface="Arial"/>
                <a:cs typeface="Arial"/>
              </a:rPr>
              <a:t>RSHE and learners with SEND</a:t>
            </a:r>
          </a:p>
        </p:txBody>
      </p:sp>
      <p:sp>
        <p:nvSpPr>
          <p:cNvPr id="5" name="Slide Number Placeholder 4">
            <a:extLst>
              <a:ext uri="{FF2B5EF4-FFF2-40B4-BE49-F238E27FC236}">
                <a16:creationId xmlns:a16="http://schemas.microsoft.com/office/drawing/2014/main" id="{2096A2D5-AC23-31C5-E14D-C08589515B6B}"/>
              </a:ext>
            </a:extLst>
          </p:cNvPr>
          <p:cNvSpPr>
            <a:spLocks noGrp="1"/>
          </p:cNvSpPr>
          <p:nvPr>
            <p:ph type="sldNum" sz="quarter" idx="12"/>
          </p:nvPr>
        </p:nvSpPr>
        <p:spPr/>
        <p:txBody>
          <a:bodyPr/>
          <a:lstStyle/>
          <a:p>
            <a:fld id="{48F63A3B-78C7-47BE-AE5E-E10140E04643}" type="slidenum">
              <a:rPr lang="en-US" dirty="0"/>
              <a:t>12</a:t>
            </a:fld>
            <a:endParaRPr lang="en-US" dirty="0"/>
          </a:p>
        </p:txBody>
      </p:sp>
      <p:pic>
        <p:nvPicPr>
          <p:cNvPr id="7" name="Picture 6" descr="A person wearing a suit&#10;&#10;Description automatically generated">
            <a:extLst>
              <a:ext uri="{FF2B5EF4-FFF2-40B4-BE49-F238E27FC236}">
                <a16:creationId xmlns:a16="http://schemas.microsoft.com/office/drawing/2014/main" id="{48ACBBCA-C9E9-680C-8887-19DD318758D6}"/>
              </a:ext>
            </a:extLst>
          </p:cNvPr>
          <p:cNvPicPr>
            <a:picLocks noChangeAspect="1"/>
          </p:cNvPicPr>
          <p:nvPr/>
        </p:nvPicPr>
        <p:blipFill>
          <a:blip r:embed="rId4"/>
          <a:stretch>
            <a:fillRect/>
          </a:stretch>
        </p:blipFill>
        <p:spPr>
          <a:xfrm rot="960000">
            <a:off x="6282545" y="2761536"/>
            <a:ext cx="5269831" cy="2114911"/>
          </a:xfrm>
          <a:prstGeom prst="rect">
            <a:avLst/>
          </a:prstGeom>
        </p:spPr>
      </p:pic>
      <p:pic>
        <p:nvPicPr>
          <p:cNvPr id="3" name="Picture 2">
            <a:extLst>
              <a:ext uri="{FF2B5EF4-FFF2-40B4-BE49-F238E27FC236}">
                <a16:creationId xmlns:a16="http://schemas.microsoft.com/office/drawing/2014/main" id="{8AE652B7-EB61-B8AB-3CFC-E9EE3A6DFE2C}"/>
              </a:ext>
            </a:extLst>
          </p:cNvPr>
          <p:cNvPicPr>
            <a:picLocks noChangeAspect="1"/>
          </p:cNvPicPr>
          <p:nvPr/>
        </p:nvPicPr>
        <p:blipFill>
          <a:blip r:embed="rId5"/>
          <a:stretch>
            <a:fillRect/>
          </a:stretch>
        </p:blipFill>
        <p:spPr>
          <a:xfrm>
            <a:off x="2228575" y="4449269"/>
            <a:ext cx="4996068" cy="2067636"/>
          </a:xfrm>
          <a:prstGeom prst="rect">
            <a:avLst/>
          </a:prstGeom>
        </p:spPr>
      </p:pic>
    </p:spTree>
    <p:extLst>
      <p:ext uri="{BB962C8B-B14F-4D97-AF65-F5344CB8AC3E}">
        <p14:creationId xmlns:p14="http://schemas.microsoft.com/office/powerpoint/2010/main" val="153127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oup of paper people holding hands&#10;&#10;Description automatically generated">
            <a:extLst>
              <a:ext uri="{FF2B5EF4-FFF2-40B4-BE49-F238E27FC236}">
                <a16:creationId xmlns:a16="http://schemas.microsoft.com/office/drawing/2014/main" id="{82B51EED-947D-3B54-36E7-E8DD2DAAFCAF}"/>
              </a:ext>
            </a:extLst>
          </p:cNvPr>
          <p:cNvPicPr>
            <a:picLocks noGrp="1" noChangeAspect="1"/>
          </p:cNvPicPr>
          <p:nvPr>
            <p:ph sz="half" idx="1"/>
          </p:nvPr>
        </p:nvPicPr>
        <p:blipFill>
          <a:blip r:embed="rId3">
            <a:duotone>
              <a:schemeClr val="bg2">
                <a:shade val="45000"/>
                <a:satMod val="135000"/>
              </a:schemeClr>
              <a:prstClr val="white"/>
            </a:duotone>
          </a:blip>
          <a:srcRect t="15927" r="9091" b="4483"/>
          <a:stretch/>
        </p:blipFill>
        <p:spPr>
          <a:xfrm>
            <a:off x="20" y="10"/>
            <a:ext cx="12191980" cy="6857990"/>
          </a:xfrm>
          <a:prstGeom prst="rect">
            <a:avLst/>
          </a:prstGeom>
        </p:spPr>
      </p:pic>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a:t>What is RSHE?</a:t>
            </a:r>
          </a:p>
        </p:txBody>
      </p:sp>
      <p:graphicFrame>
        <p:nvGraphicFramePr>
          <p:cNvPr id="7" name="Content Placeholder 2">
            <a:extLst>
              <a:ext uri="{FF2B5EF4-FFF2-40B4-BE49-F238E27FC236}">
                <a16:creationId xmlns:a16="http://schemas.microsoft.com/office/drawing/2014/main" id="{DF2EF785-5EDC-1E63-F50E-3C4A5BC78302}"/>
              </a:ext>
            </a:extLst>
          </p:cNvPr>
          <p:cNvGraphicFramePr>
            <a:graphicFrameLocks noGrp="1"/>
          </p:cNvGraphicFramePr>
          <p:nvPr>
            <p:ph sz="half" idx="2"/>
            <p:extLst>
              <p:ext uri="{D42A27DB-BD31-4B8C-83A1-F6EECF244321}">
                <p14:modId xmlns:p14="http://schemas.microsoft.com/office/powerpoint/2010/main" val="20134949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5553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01EDD5-C45C-5B3D-60E3-C840D45C763A}"/>
              </a:ext>
            </a:extLst>
          </p:cNvPr>
          <p:cNvSpPr>
            <a:spLocks noGrp="1"/>
          </p:cNvSpPr>
          <p:nvPr>
            <p:ph type="title"/>
          </p:nvPr>
        </p:nvSpPr>
        <p:spPr>
          <a:xfrm>
            <a:off x="839788" y="0"/>
            <a:ext cx="3932237" cy="1600200"/>
          </a:xfrm>
        </p:spPr>
        <p:txBody>
          <a:bodyPr anchor="b">
            <a:normAutofit/>
          </a:bodyPr>
          <a:lstStyle/>
          <a:p>
            <a:r>
              <a:rPr lang="en-GB" sz="3600" dirty="0">
                <a:solidFill>
                  <a:srgbClr val="FFC000"/>
                </a:solidFill>
              </a:rPr>
              <a:t>A Moment to think</a:t>
            </a:r>
          </a:p>
        </p:txBody>
      </p:sp>
      <p:sp>
        <p:nvSpPr>
          <p:cNvPr id="5" name="Content Placeholder 4">
            <a:extLst>
              <a:ext uri="{FF2B5EF4-FFF2-40B4-BE49-F238E27FC236}">
                <a16:creationId xmlns:a16="http://schemas.microsoft.com/office/drawing/2014/main" id="{32D11914-D7B5-28D0-2FB2-AE04E0806B3C}"/>
              </a:ext>
            </a:extLst>
          </p:cNvPr>
          <p:cNvSpPr>
            <a:spLocks noGrp="1"/>
          </p:cNvSpPr>
          <p:nvPr>
            <p:ph type="body" sz="half" idx="2"/>
          </p:nvPr>
        </p:nvSpPr>
        <p:spPr/>
        <p:txBody>
          <a:bodyPr vert="horz" lIns="45720" tIns="45720" rIns="45720" bIns="45720" rtlCol="0">
            <a:normAutofit fontScale="92500" lnSpcReduction="10000"/>
          </a:bodyPr>
          <a:lstStyle/>
          <a:p>
            <a:pPr marL="347345" indent="-347345"/>
            <a:r>
              <a:rPr lang="en-GB" sz="2800" dirty="0">
                <a:solidFill>
                  <a:srgbClr val="00B050"/>
                </a:solidFill>
              </a:rPr>
              <a:t>What are your memories of learning about RSHE?</a:t>
            </a:r>
            <a:endParaRPr lang="en-US" sz="2800" dirty="0">
              <a:solidFill>
                <a:srgbClr val="00B050"/>
              </a:solidFill>
            </a:endParaRPr>
          </a:p>
          <a:p>
            <a:pPr marL="347345" indent="-347345"/>
            <a:r>
              <a:rPr lang="en-GB" sz="2800" dirty="0">
                <a:solidFill>
                  <a:srgbClr val="00B050"/>
                </a:solidFill>
              </a:rPr>
              <a:t>Where did you find out about different parts of RSHE?</a:t>
            </a:r>
          </a:p>
          <a:p>
            <a:pPr marL="347345" indent="-347345"/>
            <a:r>
              <a:rPr lang="en-GB" sz="2800" dirty="0">
                <a:solidFill>
                  <a:srgbClr val="00B050"/>
                </a:solidFill>
              </a:rPr>
              <a:t>What underpins your views about RSHE?</a:t>
            </a:r>
          </a:p>
          <a:p>
            <a:pPr marL="347345" indent="-347345"/>
            <a:r>
              <a:rPr lang="en-GB" sz="2800" dirty="0">
                <a:solidFill>
                  <a:srgbClr val="00B050"/>
                </a:solidFill>
              </a:rPr>
              <a:t>What underpins your views about RSHE for learners identified with SEND?</a:t>
            </a:r>
          </a:p>
        </p:txBody>
      </p:sp>
      <p:sp>
        <p:nvSpPr>
          <p:cNvPr id="3" name="Slide Number Placeholder 2">
            <a:extLst>
              <a:ext uri="{FF2B5EF4-FFF2-40B4-BE49-F238E27FC236}">
                <a16:creationId xmlns:a16="http://schemas.microsoft.com/office/drawing/2014/main" id="{BAA2F800-D458-02B6-EF08-34D89DE28B0D}"/>
              </a:ext>
            </a:extLst>
          </p:cNvPr>
          <p:cNvSpPr>
            <a:spLocks noGrp="1"/>
          </p:cNvSpPr>
          <p:nvPr>
            <p:ph type="sldNum" sz="quarter" idx="12"/>
          </p:nvPr>
        </p:nvSpPr>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48F63A3B-78C7-47BE-AE5E-E10140E04643}"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14</a:t>
            </a:fld>
            <a:endParaRPr kumimoji="0" lang="en-US" b="0" i="0" u="none" strike="noStrike" kern="1200" cap="none" spc="0" normalizeH="0" baseline="0" noProof="0">
              <a:ln>
                <a:noFill/>
              </a:ln>
              <a:effectLst/>
              <a:uLnTx/>
              <a:uFillTx/>
            </a:endParaRPr>
          </a:p>
        </p:txBody>
      </p:sp>
      <p:pic>
        <p:nvPicPr>
          <p:cNvPr id="6" name="Picture 5" descr="A group of paper people holding hands&#10;&#10;Description automatically generated">
            <a:extLst>
              <a:ext uri="{FF2B5EF4-FFF2-40B4-BE49-F238E27FC236}">
                <a16:creationId xmlns:a16="http://schemas.microsoft.com/office/drawing/2014/main" id="{42275E73-7A43-1509-5A00-A8282AEB2CBB}"/>
              </a:ext>
            </a:extLst>
          </p:cNvPr>
          <p:cNvPicPr>
            <a:picLocks noChangeAspect="1"/>
          </p:cNvPicPr>
          <p:nvPr/>
        </p:nvPicPr>
        <p:blipFill>
          <a:blip r:embed="rId3"/>
          <a:srcRect l="9806" r="8826" b="3"/>
          <a:stretch/>
        </p:blipFill>
        <p:spPr>
          <a:xfrm>
            <a:off x="5183188" y="987425"/>
            <a:ext cx="6172200" cy="4873625"/>
          </a:xfrm>
          <a:prstGeom prst="rect">
            <a:avLst/>
          </a:prstGeom>
          <a:noFill/>
        </p:spPr>
      </p:pic>
    </p:spTree>
    <p:extLst>
      <p:ext uri="{BB962C8B-B14F-4D97-AF65-F5344CB8AC3E}">
        <p14:creationId xmlns:p14="http://schemas.microsoft.com/office/powerpoint/2010/main" val="2048093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A8415-D7AD-5944-DD9F-708338D831CA}"/>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a:solidFill>
                  <a:schemeClr val="tx1">
                    <a:lumMod val="85000"/>
                    <a:lumOff val="15000"/>
                  </a:schemeClr>
                </a:solidFill>
              </a:rPr>
              <a:t>WHO teaches RSHE?</a:t>
            </a:r>
          </a:p>
        </p:txBody>
      </p:sp>
      <p:sp>
        <p:nvSpPr>
          <p:cNvPr id="5" name="Rectangle 1">
            <a:extLst>
              <a:ext uri="{FF2B5EF4-FFF2-40B4-BE49-F238E27FC236}">
                <a16:creationId xmlns:a16="http://schemas.microsoft.com/office/drawing/2014/main" id="{8C9ADEF7-8BFF-F9CE-141A-D855D06879A8}"/>
              </a:ext>
            </a:extLst>
          </p:cNvPr>
          <p:cNvSpPr>
            <a:spLocks noGrp="1" noChangeArrowheads="1"/>
          </p:cNvSpPr>
          <p:nvPr>
            <p:ph sz="half" idx="2"/>
          </p:nvPr>
        </p:nvSpPr>
        <p:spPr bwMode="auto">
          <a:xfrm>
            <a:off x="2426447" y="6019391"/>
            <a:ext cx="7315199" cy="365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0" algn="ctr" fontAlgn="base">
              <a:spcAft>
                <a:spcPct val="0"/>
              </a:spcAft>
              <a:buClrTx/>
              <a:buSzTx/>
              <a:buNone/>
              <a:tabLst/>
            </a:pPr>
            <a:r>
              <a:rPr kumimoji="0" lang="en-US" altLang="en-US" sz="1600" b="0" i="0" u="none" strike="noStrike" cap="none" normalizeH="0" baseline="0">
                <a:ln>
                  <a:noFill/>
                </a:ln>
                <a:solidFill>
                  <a:schemeClr val="tx1">
                    <a:lumMod val="85000"/>
                    <a:lumOff val="15000"/>
                  </a:schemeClr>
                </a:solidFill>
                <a:effectLst/>
                <a:hlinkClick r:id="rId3"/>
              </a:rPr>
              <a:t>Hidden Curriculum RSHE Draft.mp4</a:t>
            </a:r>
            <a:endParaRPr kumimoji="0" lang="en-US" altLang="en-US" sz="1600" b="0" i="0" u="none" strike="noStrike" cap="none" normalizeH="0" baseline="0">
              <a:ln>
                <a:noFill/>
              </a:ln>
              <a:solidFill>
                <a:schemeClr val="tx1">
                  <a:lumMod val="85000"/>
                  <a:lumOff val="15000"/>
                </a:schemeClr>
              </a:solidFill>
              <a:effectLst/>
            </a:endParaRPr>
          </a:p>
        </p:txBody>
      </p:sp>
      <p:pic>
        <p:nvPicPr>
          <p:cNvPr id="4" name="Content Placeholder 3">
            <a:extLst>
              <a:ext uri="{FF2B5EF4-FFF2-40B4-BE49-F238E27FC236}">
                <a16:creationId xmlns:a16="http://schemas.microsoft.com/office/drawing/2014/main" id="{092D0725-5B70-7176-B910-3DD3AA0772E1}"/>
              </a:ext>
            </a:extLst>
          </p:cNvPr>
          <p:cNvPicPr>
            <a:picLocks noGrp="1" noChangeAspect="1"/>
          </p:cNvPicPr>
          <p:nvPr>
            <p:ph sz="half" idx="1"/>
          </p:nvPr>
        </p:nvPicPr>
        <p:blipFill>
          <a:blip r:embed="rId4"/>
          <a:srcRect t="13991" b="10862"/>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290992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RSHE for learners identified with SEND</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8610600" y="6356350"/>
            <a:ext cx="2743200" cy="365125"/>
          </a:xfrm>
        </p:spPr>
        <p:txBody>
          <a:bodyPr>
            <a:normAutofit/>
          </a:bodyPr>
          <a:lstStyle/>
          <a:p>
            <a:pPr>
              <a:spcAft>
                <a:spcPts val="600"/>
              </a:spcAft>
            </a:pPr>
            <a:fld id="{48F63A3B-78C7-47BE-AE5E-E10140E04643}" type="slidenum">
              <a:rPr lang="en-US" smtClean="0"/>
              <a:pPr>
                <a:spcAft>
                  <a:spcPts val="600"/>
                </a:spcAft>
              </a:pPr>
              <a:t>16</a:t>
            </a:fld>
            <a:endParaRPr lang="en-US"/>
          </a:p>
        </p:txBody>
      </p:sp>
      <p:graphicFrame>
        <p:nvGraphicFramePr>
          <p:cNvPr id="24" name="Content Placeholder 2">
            <a:extLst>
              <a:ext uri="{FF2B5EF4-FFF2-40B4-BE49-F238E27FC236}">
                <a16:creationId xmlns:a16="http://schemas.microsoft.com/office/drawing/2014/main" id="{076B6F02-A6C1-CF2F-8CD9-F9B7EE12E309}"/>
              </a:ext>
            </a:extLst>
          </p:cNvPr>
          <p:cNvGraphicFramePr>
            <a:graphicFrameLocks noGrp="1"/>
          </p:cNvGraphicFramePr>
          <p:nvPr>
            <p:ph idx="1"/>
            <p:extLst>
              <p:ext uri="{D42A27DB-BD31-4B8C-83A1-F6EECF244321}">
                <p14:modId xmlns:p14="http://schemas.microsoft.com/office/powerpoint/2010/main" val="2332904888"/>
              </p:ext>
            </p:extLst>
          </p:nvPr>
        </p:nvGraphicFramePr>
        <p:xfrm>
          <a:off x="838200" y="506776"/>
          <a:ext cx="10515600" cy="5674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9622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group of paper people holding hands&#10;&#10;Description automatically generated">
            <a:extLst>
              <a:ext uri="{FF2B5EF4-FFF2-40B4-BE49-F238E27FC236}">
                <a16:creationId xmlns:a16="http://schemas.microsoft.com/office/drawing/2014/main" id="{6A542343-2F42-79FC-5910-83E0BF8F8D48}"/>
              </a:ext>
            </a:extLst>
          </p:cNvPr>
          <p:cNvPicPr>
            <a:picLocks noChangeAspect="1"/>
          </p:cNvPicPr>
          <p:nvPr/>
        </p:nvPicPr>
        <p:blipFill>
          <a:blip r:embed="rId3">
            <a:duotone>
              <a:prstClr val="black"/>
              <a:schemeClr val="tx2">
                <a:tint val="45000"/>
                <a:satMod val="400000"/>
              </a:schemeClr>
            </a:duotone>
            <a:alphaModFix amt="25000"/>
          </a:blip>
          <a:srcRect t="7790" b="4661"/>
          <a:stretch/>
        </p:blipFill>
        <p:spPr>
          <a:xfrm>
            <a:off x="3236379" y="0"/>
            <a:ext cx="12191980" cy="6857990"/>
          </a:xfrm>
          <a:prstGeom prst="rect">
            <a:avLst/>
          </a:prstGeom>
          <a:solidFill>
            <a:schemeClr val="accent2"/>
          </a:solidFill>
        </p:spPr>
      </p:pic>
      <p:sp>
        <p:nvSpPr>
          <p:cNvPr id="2" name="Title 1"/>
          <p:cNvSpPr>
            <a:spLocks noGrp="1"/>
          </p:cNvSpPr>
          <p:nvPr>
            <p:ph type="title"/>
          </p:nvPr>
        </p:nvSpPr>
        <p:spPr>
          <a:xfrm>
            <a:off x="838200" y="365125"/>
            <a:ext cx="10515600" cy="1325563"/>
          </a:xfrm>
        </p:spPr>
        <p:txBody>
          <a:bodyPr>
            <a:normAutofit/>
          </a:bodyPr>
          <a:lstStyle/>
          <a:p>
            <a:r>
              <a:rPr lang="en-US" dirty="0"/>
              <a:t>        Rationale</a:t>
            </a:r>
          </a:p>
        </p:txBody>
      </p:sp>
      <p:sp>
        <p:nvSpPr>
          <p:cNvPr id="7" name="Content Placeholder 6">
            <a:extLst>
              <a:ext uri="{FF2B5EF4-FFF2-40B4-BE49-F238E27FC236}">
                <a16:creationId xmlns:a16="http://schemas.microsoft.com/office/drawing/2014/main" id="{1B07D808-164F-F7D5-55D5-D50DF57E1377}"/>
              </a:ext>
            </a:extLst>
          </p:cNvPr>
          <p:cNvSpPr>
            <a:spLocks noGrp="1"/>
          </p:cNvSpPr>
          <p:nvPr>
            <p:ph idx="1"/>
          </p:nvPr>
        </p:nvSpPr>
        <p:spPr/>
        <p:txBody>
          <a:bodyPr/>
          <a:lstStyle/>
          <a:p>
            <a:endParaRPr lang="en-GB"/>
          </a:p>
        </p:txBody>
      </p:sp>
      <p:sp>
        <p:nvSpPr>
          <p:cNvPr id="3" name="TextBox 2"/>
          <p:cNvSpPr txBox="1"/>
          <p:nvPr/>
        </p:nvSpPr>
        <p:spPr>
          <a:xfrm>
            <a:off x="1524000" y="6333067"/>
            <a:ext cx="184731" cy="369332"/>
          </a:xfrm>
          <a:prstGeom prst="rect">
            <a:avLst/>
          </a:prstGeom>
          <a:noFill/>
        </p:spPr>
        <p:txBody>
          <a:bodyPr wrap="none" rtlCol="0">
            <a:spAutoFit/>
          </a:bodyPr>
          <a:lstStyle/>
          <a:p>
            <a:endParaRPr lang="en-US" dirty="0"/>
          </a:p>
        </p:txBody>
      </p:sp>
      <p:graphicFrame>
        <p:nvGraphicFramePr>
          <p:cNvPr id="17" name="Content Placeholder 2">
            <a:extLst>
              <a:ext uri="{FF2B5EF4-FFF2-40B4-BE49-F238E27FC236}">
                <a16:creationId xmlns:a16="http://schemas.microsoft.com/office/drawing/2014/main" id="{4A1AF019-2899-4EF6-948F-27B4A25962F8}"/>
              </a:ext>
            </a:extLst>
          </p:cNvPr>
          <p:cNvGraphicFramePr>
            <a:graphicFrameLocks/>
          </p:cNvGraphicFramePr>
          <p:nvPr>
            <p:extLst>
              <p:ext uri="{D42A27DB-BD31-4B8C-83A1-F6EECF244321}">
                <p14:modId xmlns:p14="http://schemas.microsoft.com/office/powerpoint/2010/main" val="16239608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descr="Subtitles">
            <a:extLst>
              <a:ext uri="{FF2B5EF4-FFF2-40B4-BE49-F238E27FC236}">
                <a16:creationId xmlns:a16="http://schemas.microsoft.com/office/drawing/2014/main" id="{48E95F2A-6405-1FAC-7053-F7226FF5725D}"/>
              </a:ext>
            </a:extLst>
          </p:cNvPr>
          <p:cNvSpPr/>
          <p:nvPr/>
        </p:nvSpPr>
        <p:spPr>
          <a:xfrm>
            <a:off x="907217" y="506126"/>
            <a:ext cx="1043559" cy="1043559"/>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31867842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women standing in front of a whiteboard&#10;&#10;Description automatically generated"/>
          <p:cNvPicPr>
            <a:picLocks noChangeAspect="1"/>
          </p:cNvPicPr>
          <p:nvPr/>
        </p:nvPicPr>
        <p:blipFill>
          <a:blip r:embed="rId3"/>
          <a:stretch>
            <a:fillRect/>
          </a:stretch>
        </p:blipFill>
        <p:spPr>
          <a:xfrm>
            <a:off x="428667" y="2440760"/>
            <a:ext cx="5477921" cy="4108441"/>
          </a:xfrm>
          <a:prstGeom prst="rect">
            <a:avLst/>
          </a:prstGeom>
        </p:spPr>
      </p:pic>
      <p:pic>
        <p:nvPicPr>
          <p:cNvPr id="4" name="Picture 3" descr="A whiteboard with colorful writing&#10;&#10;Description automatically generated"/>
          <p:cNvPicPr/>
          <p:nvPr/>
        </p:nvPicPr>
        <p:blipFill>
          <a:blip r:embed="rId4"/>
          <a:stretch>
            <a:fillRect/>
          </a:stretch>
        </p:blipFill>
        <p:spPr>
          <a:xfrm rot="16200000">
            <a:off x="5334660" y="-569461"/>
            <a:ext cx="2749218" cy="4276080"/>
          </a:xfrm>
          <a:prstGeom prst="rect">
            <a:avLst/>
          </a:prstGeom>
        </p:spPr>
      </p:pic>
      <p:pic>
        <p:nvPicPr>
          <p:cNvPr id="3" name="Picture 2"/>
          <p:cNvPicPr/>
          <p:nvPr/>
        </p:nvPicPr>
        <p:blipFill>
          <a:blip r:embed="rId5"/>
          <a:stretch>
            <a:fillRect/>
          </a:stretch>
        </p:blipFill>
        <p:spPr>
          <a:xfrm>
            <a:off x="7031421" y="3631382"/>
            <a:ext cx="4870602" cy="2819935"/>
          </a:xfrm>
          <a:prstGeom prst="rect">
            <a:avLst/>
          </a:prstGeom>
        </p:spPr>
      </p:pic>
      <p:sp>
        <p:nvSpPr>
          <p:cNvPr id="2" name="Smiley Face 1">
            <a:extLst>
              <a:ext uri="{FF2B5EF4-FFF2-40B4-BE49-F238E27FC236}">
                <a16:creationId xmlns:a16="http://schemas.microsoft.com/office/drawing/2014/main" id="{5014DD2F-1C54-4791-B4C8-8A41888C63A4}"/>
              </a:ext>
            </a:extLst>
          </p:cNvPr>
          <p:cNvSpPr/>
          <p:nvPr/>
        </p:nvSpPr>
        <p:spPr>
          <a:xfrm>
            <a:off x="7031421" y="3704897"/>
            <a:ext cx="709448" cy="56755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miley Face 5">
            <a:extLst>
              <a:ext uri="{FF2B5EF4-FFF2-40B4-BE49-F238E27FC236}">
                <a16:creationId xmlns:a16="http://schemas.microsoft.com/office/drawing/2014/main" id="{3F368640-E78F-461E-A188-753B2210AA1D}"/>
              </a:ext>
            </a:extLst>
          </p:cNvPr>
          <p:cNvSpPr/>
          <p:nvPr/>
        </p:nvSpPr>
        <p:spPr>
          <a:xfrm>
            <a:off x="4072307" y="3347604"/>
            <a:ext cx="709448" cy="56755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extBox 6">
            <a:extLst>
              <a:ext uri="{FF2B5EF4-FFF2-40B4-BE49-F238E27FC236}">
                <a16:creationId xmlns:a16="http://schemas.microsoft.com/office/drawing/2014/main" id="{120839E2-4847-0926-D9BE-876A9778B073}"/>
              </a:ext>
            </a:extLst>
          </p:cNvPr>
          <p:cNvGraphicFramePr/>
          <p:nvPr>
            <p:extLst>
              <p:ext uri="{D42A27DB-BD31-4B8C-83A1-F6EECF244321}">
                <p14:modId xmlns:p14="http://schemas.microsoft.com/office/powerpoint/2010/main" val="1478366449"/>
              </p:ext>
            </p:extLst>
          </p:nvPr>
        </p:nvGraphicFramePr>
        <p:xfrm>
          <a:off x="2722652" y="1345915"/>
          <a:ext cx="7346022" cy="47055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descr="Subtitles">
            <a:extLst>
              <a:ext uri="{FF2B5EF4-FFF2-40B4-BE49-F238E27FC236}">
                <a16:creationId xmlns:a16="http://schemas.microsoft.com/office/drawing/2014/main" id="{30D2F542-7BE2-E11A-E377-6F2C7CA8760F}"/>
              </a:ext>
            </a:extLst>
          </p:cNvPr>
          <p:cNvSpPr/>
          <p:nvPr/>
        </p:nvSpPr>
        <p:spPr>
          <a:xfrm>
            <a:off x="907217" y="102742"/>
            <a:ext cx="2031192" cy="1931541"/>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1143924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E2D797D-ABC5-CC83-542A-3355E6B92295}"/>
              </a:ext>
            </a:extLst>
          </p:cNvPr>
          <p:cNvGraphicFramePr/>
          <p:nvPr>
            <p:extLst>
              <p:ext uri="{D42A27DB-BD31-4B8C-83A1-F6EECF244321}">
                <p14:modId xmlns:p14="http://schemas.microsoft.com/office/powerpoint/2010/main" val="3170560728"/>
              </p:ext>
            </p:extLst>
          </p:nvPr>
        </p:nvGraphicFramePr>
        <p:xfrm>
          <a:off x="672030" y="0"/>
          <a:ext cx="11071952" cy="6654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31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77980" y="4872922"/>
            <a:ext cx="4023359" cy="1208141"/>
          </a:xfrm>
        </p:spPr>
        <p:txBody>
          <a:bodyPr>
            <a:normAutofit/>
          </a:bodyPr>
          <a:lstStyle/>
          <a:p>
            <a:pPr algn="l"/>
            <a:r>
              <a:rPr lang="en-US" sz="2000" dirty="0">
                <a:solidFill>
                  <a:schemeClr val="bg1"/>
                </a:solidFill>
              </a:rPr>
              <a:t>Dr Natalie Carpenter</a:t>
            </a:r>
          </a:p>
          <a:p>
            <a:pPr algn="l"/>
            <a:endParaRPr lang="en-US" sz="2000" dirty="0">
              <a:solidFill>
                <a:schemeClr val="bg1"/>
              </a:solidFill>
            </a:endParaRPr>
          </a:p>
        </p:txBody>
      </p:sp>
      <p:sp>
        <p:nvSpPr>
          <p:cNvPr id="4" name="TextBox 3">
            <a:extLst>
              <a:ext uri="{FF2B5EF4-FFF2-40B4-BE49-F238E27FC236}">
                <a16:creationId xmlns:a16="http://schemas.microsoft.com/office/drawing/2014/main" id="{0DEF5D95-D4B7-9D94-5510-125E0538E4CB}"/>
              </a:ext>
            </a:extLst>
          </p:cNvPr>
          <p:cNvSpPr txBox="1"/>
          <p:nvPr/>
        </p:nvSpPr>
        <p:spPr>
          <a:xfrm>
            <a:off x="352540" y="1366091"/>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8B276B7E-5CF8-873B-CC9E-976651499D5F}"/>
              </a:ext>
            </a:extLst>
          </p:cNvPr>
          <p:cNvSpPr txBox="1"/>
          <p:nvPr/>
        </p:nvSpPr>
        <p:spPr>
          <a:xfrm>
            <a:off x="253387" y="315271"/>
            <a:ext cx="5166912" cy="6217087"/>
          </a:xfrm>
          <a:prstGeom prst="rect">
            <a:avLst/>
          </a:prstGeom>
          <a:solidFill>
            <a:schemeClr val="accent2"/>
          </a:solidFill>
        </p:spPr>
        <p:txBody>
          <a:bodyPr wrap="square" rtlCol="0">
            <a:spAutoFit/>
          </a:bodyPr>
          <a:lstStyle/>
          <a:p>
            <a:pPr algn="ctr"/>
            <a:r>
              <a:rPr lang="en-GB" sz="3200" dirty="0"/>
              <a:t>Plan for session</a:t>
            </a:r>
          </a:p>
          <a:p>
            <a:endParaRPr lang="en-GB" dirty="0"/>
          </a:p>
          <a:p>
            <a:r>
              <a:rPr lang="en-GB" dirty="0"/>
              <a:t>                    </a:t>
            </a:r>
            <a:r>
              <a:rPr lang="en-GB" sz="2400" dirty="0"/>
              <a:t>Quiz</a:t>
            </a:r>
          </a:p>
          <a:p>
            <a:endParaRPr lang="en-GB" dirty="0"/>
          </a:p>
          <a:p>
            <a:endParaRPr lang="en-GB" dirty="0"/>
          </a:p>
          <a:p>
            <a:endParaRPr lang="en-GB" dirty="0"/>
          </a:p>
          <a:p>
            <a:r>
              <a:rPr lang="en-GB" dirty="0"/>
              <a:t>                     </a:t>
            </a:r>
            <a:r>
              <a:rPr lang="en-GB" sz="2400" dirty="0"/>
              <a:t>Reflection</a:t>
            </a:r>
          </a:p>
          <a:p>
            <a:endParaRPr lang="en-GB" dirty="0"/>
          </a:p>
          <a:p>
            <a:endParaRPr lang="en-GB" dirty="0"/>
          </a:p>
          <a:p>
            <a:endParaRPr lang="en-GB" dirty="0"/>
          </a:p>
          <a:p>
            <a:r>
              <a:rPr lang="en-GB" dirty="0"/>
              <a:t>                     </a:t>
            </a:r>
            <a:r>
              <a:rPr lang="en-GB" sz="2400" dirty="0"/>
              <a:t>Sharing work and information</a:t>
            </a:r>
          </a:p>
          <a:p>
            <a:endParaRPr lang="en-GB" dirty="0"/>
          </a:p>
          <a:p>
            <a:endParaRPr lang="en-GB" dirty="0"/>
          </a:p>
          <a:p>
            <a:endParaRPr lang="en-GB" dirty="0"/>
          </a:p>
          <a:p>
            <a:endParaRPr lang="en-GB" dirty="0"/>
          </a:p>
          <a:p>
            <a:r>
              <a:rPr lang="en-GB" dirty="0"/>
              <a:t>                     </a:t>
            </a:r>
            <a:r>
              <a:rPr lang="en-GB" sz="2400" dirty="0"/>
              <a:t>Case studies and EP role</a:t>
            </a:r>
          </a:p>
          <a:p>
            <a:endParaRPr lang="en-GB" dirty="0"/>
          </a:p>
          <a:p>
            <a:endParaRPr lang="en-GB" dirty="0"/>
          </a:p>
          <a:p>
            <a:endParaRPr lang="en-GB" dirty="0"/>
          </a:p>
          <a:p>
            <a:endParaRPr lang="en-GB" dirty="0"/>
          </a:p>
        </p:txBody>
      </p:sp>
      <p:pic>
        <p:nvPicPr>
          <p:cNvPr id="9" name="Graphic 8" descr="Badge Question Mark with solid fill">
            <a:extLst>
              <a:ext uri="{FF2B5EF4-FFF2-40B4-BE49-F238E27FC236}">
                <a16:creationId xmlns:a16="http://schemas.microsoft.com/office/drawing/2014/main" id="{8A5AF42B-A98C-A4F8-51A9-220DC97A18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431" y="991518"/>
            <a:ext cx="914400" cy="914400"/>
          </a:xfrm>
          <a:prstGeom prst="rect">
            <a:avLst/>
          </a:prstGeom>
        </p:spPr>
      </p:pic>
      <p:pic>
        <p:nvPicPr>
          <p:cNvPr id="11" name="Graphic 10" descr="Newspaper with solid fill">
            <a:extLst>
              <a:ext uri="{FF2B5EF4-FFF2-40B4-BE49-F238E27FC236}">
                <a16:creationId xmlns:a16="http://schemas.microsoft.com/office/drawing/2014/main" id="{DC4FE237-3750-546A-3DB1-34A7E2C767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1624" y="3211444"/>
            <a:ext cx="914400" cy="914400"/>
          </a:xfrm>
          <a:prstGeom prst="rect">
            <a:avLst/>
          </a:prstGeom>
        </p:spPr>
      </p:pic>
      <p:pic>
        <p:nvPicPr>
          <p:cNvPr id="15" name="Graphic 14" descr="Reflection with solid fill">
            <a:extLst>
              <a:ext uri="{FF2B5EF4-FFF2-40B4-BE49-F238E27FC236}">
                <a16:creationId xmlns:a16="http://schemas.microsoft.com/office/drawing/2014/main" id="{B7C10FC0-FDFC-107B-5137-3DC0CDC16D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506" y="2065887"/>
            <a:ext cx="914400" cy="914400"/>
          </a:xfrm>
          <a:prstGeom prst="rect">
            <a:avLst/>
          </a:prstGeom>
        </p:spPr>
      </p:pic>
      <p:pic>
        <p:nvPicPr>
          <p:cNvPr id="19" name="Graphic 18" descr="Customer review with solid fill">
            <a:extLst>
              <a:ext uri="{FF2B5EF4-FFF2-40B4-BE49-F238E27FC236}">
                <a16:creationId xmlns:a16="http://schemas.microsoft.com/office/drawing/2014/main" id="{07E1E6E1-EBB6-62EC-602B-B482C0A46B7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1624" y="4577509"/>
            <a:ext cx="914400" cy="914400"/>
          </a:xfrm>
          <a:prstGeom prst="rect">
            <a:avLst/>
          </a:prstGeom>
        </p:spPr>
      </p:pic>
      <p:pic>
        <p:nvPicPr>
          <p:cNvPr id="6" name="Picture 5">
            <a:extLst>
              <a:ext uri="{FF2B5EF4-FFF2-40B4-BE49-F238E27FC236}">
                <a16:creationId xmlns:a16="http://schemas.microsoft.com/office/drawing/2014/main" id="{72643BA4-F0D7-B2C8-716C-FEAC15658049}"/>
              </a:ext>
            </a:extLst>
          </p:cNvPr>
          <p:cNvPicPr>
            <a:picLocks noChangeAspect="1"/>
          </p:cNvPicPr>
          <p:nvPr/>
        </p:nvPicPr>
        <p:blipFill>
          <a:blip r:embed="rId11"/>
          <a:srcRect t="9091" r="26170" b="-1"/>
          <a:stretch/>
        </p:blipFill>
        <p:spPr>
          <a:xfrm>
            <a:off x="5661418" y="958692"/>
            <a:ext cx="6259441" cy="4952082"/>
          </a:xfrm>
          <a:prstGeom prst="rect">
            <a:avLst/>
          </a:prstGeom>
        </p:spPr>
      </p:pic>
    </p:spTree>
    <p:extLst>
      <p:ext uri="{BB962C8B-B14F-4D97-AF65-F5344CB8AC3E}">
        <p14:creationId xmlns:p14="http://schemas.microsoft.com/office/powerpoint/2010/main" val="42390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7" name="Rectangle 2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476B5C-2B31-CEF9-2B38-3834869F23F5}"/>
              </a:ext>
            </a:extLst>
          </p:cNvPr>
          <p:cNvSpPr txBox="1"/>
          <p:nvPr/>
        </p:nvSpPr>
        <p:spPr>
          <a:xfrm>
            <a:off x="761803" y="350196"/>
            <a:ext cx="4646904" cy="1624520"/>
          </a:xfrm>
          <a:prstGeom prst="rect">
            <a:avLst/>
          </a:prstGeom>
          <a:solidFill>
            <a:schemeClr val="accent2"/>
          </a:solidFill>
        </p:spPr>
        <p:txBody>
          <a:bodyPr vert="horz" lIns="91440" tIns="45720" rIns="91440" bIns="45720" rtlCol="0" anchor="ctr">
            <a:normAutofit/>
          </a:bodyPr>
          <a:lstStyle/>
          <a:p>
            <a:pPr algn="ctr">
              <a:lnSpc>
                <a:spcPct val="90000"/>
              </a:lnSpc>
              <a:spcBef>
                <a:spcPct val="0"/>
              </a:spcBef>
              <a:spcAft>
                <a:spcPts val="600"/>
              </a:spcAft>
            </a:pPr>
            <a:r>
              <a:rPr lang="en-US" sz="3700" dirty="0">
                <a:latin typeface="+mj-lt"/>
                <a:ea typeface="+mj-ea"/>
                <a:cs typeface="+mj-cs"/>
              </a:rPr>
              <a:t>Support group perceptions of the EP role in RSHE group</a:t>
            </a:r>
          </a:p>
        </p:txBody>
      </p:sp>
      <p:pic>
        <p:nvPicPr>
          <p:cNvPr id="3" name="Picture 2">
            <a:extLst>
              <a:ext uri="{FF2B5EF4-FFF2-40B4-BE49-F238E27FC236}">
                <a16:creationId xmlns:a16="http://schemas.microsoft.com/office/drawing/2014/main" id="{8CDBF930-0F14-5AF7-C08C-049AC220D7B7}"/>
              </a:ext>
            </a:extLst>
          </p:cNvPr>
          <p:cNvPicPr>
            <a:picLocks noChangeAspect="1"/>
          </p:cNvPicPr>
          <p:nvPr/>
        </p:nvPicPr>
        <p:blipFill>
          <a:blip r:embed="rId3"/>
          <a:srcRect l="21904" r="20922" b="1"/>
          <a:stretch/>
        </p:blipFill>
        <p:spPr>
          <a:xfrm>
            <a:off x="6096000" y="1"/>
            <a:ext cx="6102825" cy="6858000"/>
          </a:xfrm>
          <a:prstGeom prst="rect">
            <a:avLst/>
          </a:prstGeom>
        </p:spPr>
      </p:pic>
      <p:graphicFrame>
        <p:nvGraphicFramePr>
          <p:cNvPr id="11" name="Diagram 10">
            <a:extLst>
              <a:ext uri="{FF2B5EF4-FFF2-40B4-BE49-F238E27FC236}">
                <a16:creationId xmlns:a16="http://schemas.microsoft.com/office/drawing/2014/main" id="{C5891FB4-0F0E-746A-6D52-6D1602517953}"/>
              </a:ext>
            </a:extLst>
          </p:cNvPr>
          <p:cNvGraphicFramePr/>
          <p:nvPr>
            <p:extLst>
              <p:ext uri="{D42A27DB-BD31-4B8C-83A1-F6EECF244321}">
                <p14:modId xmlns:p14="http://schemas.microsoft.com/office/powerpoint/2010/main" val="3892275947"/>
              </p:ext>
            </p:extLst>
          </p:nvPr>
        </p:nvGraphicFramePr>
        <p:xfrm>
          <a:off x="127322" y="1736204"/>
          <a:ext cx="5968678" cy="46201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3927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1947B55-EAF1-72D1-7942-0AD21F1F1A1D}"/>
              </a:ext>
            </a:extLst>
          </p:cNvPr>
          <p:cNvSpPr>
            <a:spLocks noGrp="1"/>
          </p:cNvSpPr>
          <p:nvPr>
            <p:ph type="title"/>
          </p:nvPr>
        </p:nvSpPr>
        <p:spPr>
          <a:xfrm>
            <a:off x="838201" y="365125"/>
            <a:ext cx="5393360" cy="1325563"/>
          </a:xfrm>
        </p:spPr>
        <p:txBody>
          <a:bodyPr>
            <a:normAutofit/>
          </a:bodyPr>
          <a:lstStyle/>
          <a:p>
            <a:r>
              <a:rPr lang="en-GB"/>
              <a:t>Staying SEEN</a:t>
            </a:r>
          </a:p>
        </p:txBody>
      </p:sp>
      <p:sp>
        <p:nvSpPr>
          <p:cNvPr id="42" name="Freeform: Shape 4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DD531F91-AA56-6864-D694-93A341FB4B7D}"/>
              </a:ext>
            </a:extLst>
          </p:cNvPr>
          <p:cNvPicPr>
            <a:picLocks noChangeAspect="1"/>
          </p:cNvPicPr>
          <p:nvPr/>
        </p:nvPicPr>
        <p:blipFill>
          <a:blip r:embed="rId2"/>
          <a:srcRect l="18366" r="17386"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5" name="Freeform: Shape 44">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46" name="Straight Connector 45">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22" name="Content Placeholder 2">
            <a:extLst>
              <a:ext uri="{FF2B5EF4-FFF2-40B4-BE49-F238E27FC236}">
                <a16:creationId xmlns:a16="http://schemas.microsoft.com/office/drawing/2014/main" id="{D4178AB3-9B1B-6015-BF79-6BE5EEE8F16C}"/>
              </a:ext>
            </a:extLst>
          </p:cNvPr>
          <p:cNvGraphicFramePr>
            <a:graphicFrameLocks noGrp="1"/>
          </p:cNvGraphicFramePr>
          <p:nvPr>
            <p:ph idx="1"/>
            <p:extLst>
              <p:ext uri="{D42A27DB-BD31-4B8C-83A1-F6EECF244321}">
                <p14:modId xmlns:p14="http://schemas.microsoft.com/office/powerpoint/2010/main" val="2613851394"/>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3685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AC2C1-7874-7B1C-AB03-8AF2B5B54FCA}"/>
              </a:ext>
            </a:extLst>
          </p:cNvPr>
          <p:cNvSpPr>
            <a:spLocks noGrp="1"/>
          </p:cNvSpPr>
          <p:nvPr>
            <p:ph type="title"/>
          </p:nvPr>
        </p:nvSpPr>
        <p:spPr>
          <a:xfrm>
            <a:off x="2424202" y="406948"/>
            <a:ext cx="8165592" cy="768096"/>
          </a:xfrm>
          <a:solidFill>
            <a:schemeClr val="accent2"/>
          </a:solidFill>
        </p:spPr>
        <p:txBody>
          <a:bodyPr vert="horz" lIns="91440" tIns="45720" rIns="91440" bIns="45720" rtlCol="0" anchor="t">
            <a:normAutofit/>
          </a:bodyPr>
          <a:lstStyle/>
          <a:p>
            <a:pPr algn="ctr">
              <a:lnSpc>
                <a:spcPct val="90000"/>
              </a:lnSpc>
            </a:pPr>
            <a:r>
              <a:rPr lang="en-US" sz="3400" b="1" kern="1200" cap="all" baseline="0" dirty="0">
                <a:latin typeface="+mj-lt"/>
                <a:ea typeface="+mj-ea"/>
                <a:cs typeface="+mj-cs"/>
              </a:rPr>
              <a:t>RSHE and Areas of SEND/</a:t>
            </a:r>
            <a:r>
              <a:rPr lang="en-US" sz="3400" b="1" kern="1200" cap="all" baseline="0" dirty="0" err="1">
                <a:latin typeface="+mj-lt"/>
                <a:ea typeface="+mj-ea"/>
                <a:cs typeface="+mj-cs"/>
              </a:rPr>
              <a:t>PfA</a:t>
            </a:r>
            <a:endParaRPr lang="en-US" sz="3400" b="1" kern="1200" cap="all" baseline="0" dirty="0">
              <a:latin typeface="+mj-lt"/>
              <a:ea typeface="+mj-ea"/>
              <a:cs typeface="+mj-cs"/>
            </a:endParaRPr>
          </a:p>
        </p:txBody>
      </p:sp>
      <p:pic>
        <p:nvPicPr>
          <p:cNvPr id="6" name="Picture 5" descr="Image result for pfa preparing for adulthood">
            <a:extLst>
              <a:ext uri="{FF2B5EF4-FFF2-40B4-BE49-F238E27FC236}">
                <a16:creationId xmlns:a16="http://schemas.microsoft.com/office/drawing/2014/main" id="{62DB8E60-74B4-F2CC-8D35-680AA1789116}"/>
              </a:ext>
            </a:extLst>
          </p:cNvPr>
          <p:cNvPicPr>
            <a:picLocks noChangeAspect="1"/>
          </p:cNvPicPr>
          <p:nvPr/>
        </p:nvPicPr>
        <p:blipFill>
          <a:blip r:embed="rId3"/>
          <a:stretch>
            <a:fillRect/>
          </a:stretch>
        </p:blipFill>
        <p:spPr>
          <a:xfrm>
            <a:off x="7506494" y="1862508"/>
            <a:ext cx="4719758" cy="4691003"/>
          </a:xfrm>
          <a:prstGeom prst="rect">
            <a:avLst/>
          </a:prstGeom>
          <a:noFill/>
        </p:spPr>
      </p:pic>
      <p:sp>
        <p:nvSpPr>
          <p:cNvPr id="10" name="TextBox 9">
            <a:extLst>
              <a:ext uri="{FF2B5EF4-FFF2-40B4-BE49-F238E27FC236}">
                <a16:creationId xmlns:a16="http://schemas.microsoft.com/office/drawing/2014/main" id="{53CDFBF7-BE05-F996-D6D9-8C9FE33A6E02}"/>
              </a:ext>
            </a:extLst>
          </p:cNvPr>
          <p:cNvSpPr txBox="1"/>
          <p:nvPr/>
        </p:nvSpPr>
        <p:spPr>
          <a:xfrm>
            <a:off x="4245780" y="1054270"/>
            <a:ext cx="3741928" cy="3684588"/>
          </a:xfrm>
          <a:prstGeom prst="rect">
            <a:avLst/>
          </a:prstGeom>
        </p:spPr>
        <p:txBody>
          <a:bodyPr vert="horz" lIns="45720" tIns="45720" rIns="45720" bIns="45720" rtlCol="0" anchor="t">
            <a:noAutofit/>
          </a:bodyPr>
          <a:lstStyle/>
          <a:p>
            <a:pPr indent="-347345" defTabSz="914400">
              <a:lnSpc>
                <a:spcPct val="90000"/>
              </a:lnSpc>
              <a:spcBef>
                <a:spcPts val="360"/>
              </a:spcBef>
              <a:buFont typeface="Arial" panose="020B0604020202020204" pitchFamily="34" charset="0"/>
              <a:buChar char="•"/>
            </a:pPr>
            <a:r>
              <a:rPr lang="en-US" sz="2400" b="1" dirty="0">
                <a:solidFill>
                  <a:srgbClr val="202C8F"/>
                </a:solidFill>
              </a:rPr>
              <a:t>Communication and Interaction</a:t>
            </a:r>
            <a:endParaRPr lang="en-US" sz="2400" b="1" dirty="0">
              <a:solidFill>
                <a:srgbClr val="202C8F"/>
              </a:solidFill>
              <a:cs typeface="Sabon Next LT"/>
            </a:endParaRPr>
          </a:p>
          <a:p>
            <a:pPr indent="-347345" defTabSz="914400">
              <a:lnSpc>
                <a:spcPct val="90000"/>
              </a:lnSpc>
              <a:spcBef>
                <a:spcPts val="360"/>
              </a:spcBef>
              <a:buFont typeface="Arial" panose="020B0604020202020204" pitchFamily="34" charset="0"/>
              <a:buChar char="•"/>
            </a:pPr>
            <a:endParaRPr lang="en-US" sz="2400" b="1" dirty="0">
              <a:solidFill>
                <a:srgbClr val="202C8F"/>
              </a:solidFill>
              <a:cs typeface="Sabon Next LT"/>
            </a:endParaRPr>
          </a:p>
          <a:p>
            <a:pPr indent="-347345" defTabSz="914400">
              <a:lnSpc>
                <a:spcPct val="90000"/>
              </a:lnSpc>
              <a:spcBef>
                <a:spcPts val="360"/>
              </a:spcBef>
              <a:buFont typeface="Arial" panose="020B0604020202020204" pitchFamily="34" charset="0"/>
              <a:buChar char="•"/>
            </a:pPr>
            <a:endParaRPr lang="en-US" sz="2400" b="1" dirty="0">
              <a:solidFill>
                <a:srgbClr val="202C8F"/>
              </a:solidFill>
              <a:cs typeface="Sabon Next LT"/>
            </a:endParaRPr>
          </a:p>
          <a:p>
            <a:pPr indent="-347345" defTabSz="914400">
              <a:lnSpc>
                <a:spcPct val="90000"/>
              </a:lnSpc>
              <a:spcBef>
                <a:spcPts val="360"/>
              </a:spcBef>
              <a:buFont typeface="Arial" panose="020B0604020202020204" pitchFamily="34" charset="0"/>
              <a:buChar char="•"/>
            </a:pPr>
            <a:r>
              <a:rPr lang="en-US" sz="2400" b="1" dirty="0">
                <a:solidFill>
                  <a:srgbClr val="202C8F"/>
                </a:solidFill>
              </a:rPr>
              <a:t>Cognition and Learning</a:t>
            </a:r>
            <a:endParaRPr lang="en-US" sz="2400" b="1" dirty="0">
              <a:solidFill>
                <a:srgbClr val="202C8F"/>
              </a:solidFill>
              <a:cs typeface="Sabon Next LT"/>
            </a:endParaRPr>
          </a:p>
          <a:p>
            <a:pPr indent="-347345" defTabSz="914400">
              <a:lnSpc>
                <a:spcPct val="90000"/>
              </a:lnSpc>
              <a:spcBef>
                <a:spcPts val="360"/>
              </a:spcBef>
              <a:buFont typeface="Arial" panose="020B0604020202020204" pitchFamily="34" charset="0"/>
              <a:buChar char="•"/>
            </a:pPr>
            <a:endParaRPr lang="en-US" sz="2400" b="1" dirty="0">
              <a:solidFill>
                <a:srgbClr val="202C8F"/>
              </a:solidFill>
              <a:cs typeface="Sabon Next LT"/>
            </a:endParaRPr>
          </a:p>
          <a:p>
            <a:pPr indent="-347345" defTabSz="914400">
              <a:lnSpc>
                <a:spcPct val="90000"/>
              </a:lnSpc>
              <a:spcBef>
                <a:spcPts val="360"/>
              </a:spcBef>
              <a:buFont typeface="Arial" panose="020B0604020202020204" pitchFamily="34" charset="0"/>
              <a:buChar char="•"/>
            </a:pPr>
            <a:endParaRPr lang="en-US" sz="2400" b="1" dirty="0">
              <a:solidFill>
                <a:srgbClr val="202C8F"/>
              </a:solidFill>
              <a:cs typeface="Sabon Next LT"/>
            </a:endParaRPr>
          </a:p>
          <a:p>
            <a:pPr indent="-347345" defTabSz="914400">
              <a:lnSpc>
                <a:spcPct val="90000"/>
              </a:lnSpc>
              <a:spcBef>
                <a:spcPts val="360"/>
              </a:spcBef>
              <a:buFont typeface="Arial" panose="020B0604020202020204" pitchFamily="34" charset="0"/>
              <a:buChar char="•"/>
            </a:pPr>
            <a:r>
              <a:rPr lang="en-US" sz="2400" b="1" dirty="0">
                <a:solidFill>
                  <a:srgbClr val="202C8F"/>
                </a:solidFill>
              </a:rPr>
              <a:t>SEMH (Social, Emotional and Mental Health</a:t>
            </a:r>
            <a:endParaRPr lang="en-US" sz="2400" b="1" dirty="0">
              <a:solidFill>
                <a:srgbClr val="202C8F"/>
              </a:solidFill>
              <a:cs typeface="Sabon Next LT"/>
            </a:endParaRPr>
          </a:p>
          <a:p>
            <a:pPr indent="-347345" defTabSz="914400">
              <a:lnSpc>
                <a:spcPct val="90000"/>
              </a:lnSpc>
              <a:spcBef>
                <a:spcPts val="360"/>
              </a:spcBef>
              <a:buFont typeface="Arial" panose="020B0604020202020204" pitchFamily="34" charset="0"/>
              <a:buChar char="•"/>
            </a:pPr>
            <a:endParaRPr lang="en-US" sz="2400" b="1" dirty="0">
              <a:solidFill>
                <a:srgbClr val="202C8F"/>
              </a:solidFill>
              <a:cs typeface="Sabon Next LT"/>
            </a:endParaRPr>
          </a:p>
          <a:p>
            <a:pPr indent="-347345" defTabSz="914400">
              <a:lnSpc>
                <a:spcPct val="90000"/>
              </a:lnSpc>
              <a:spcBef>
                <a:spcPts val="360"/>
              </a:spcBef>
              <a:buFont typeface="Arial" panose="020B0604020202020204" pitchFamily="34" charset="0"/>
              <a:buChar char="•"/>
            </a:pPr>
            <a:endParaRPr lang="en-US" sz="2400" b="1" dirty="0">
              <a:solidFill>
                <a:srgbClr val="202C8F"/>
              </a:solidFill>
              <a:cs typeface="Sabon Next LT"/>
            </a:endParaRPr>
          </a:p>
          <a:p>
            <a:pPr indent="-347345" defTabSz="914400">
              <a:lnSpc>
                <a:spcPct val="90000"/>
              </a:lnSpc>
              <a:spcBef>
                <a:spcPts val="360"/>
              </a:spcBef>
              <a:buFont typeface="Arial" panose="020B0604020202020204" pitchFamily="34" charset="0"/>
              <a:buChar char="•"/>
            </a:pPr>
            <a:r>
              <a:rPr lang="en-US" sz="2400" b="1" dirty="0">
                <a:solidFill>
                  <a:srgbClr val="202C8F"/>
                </a:solidFill>
              </a:rPr>
              <a:t>Sensory and Physical</a:t>
            </a:r>
            <a:endParaRPr lang="en-US" sz="2400" b="1" dirty="0">
              <a:solidFill>
                <a:srgbClr val="202C8F"/>
              </a:solidFill>
              <a:cs typeface="Sabon Next LT"/>
            </a:endParaRPr>
          </a:p>
          <a:p>
            <a:pPr indent="-347345" defTabSz="914400">
              <a:lnSpc>
                <a:spcPct val="90000"/>
              </a:lnSpc>
              <a:spcBef>
                <a:spcPts val="360"/>
              </a:spcBef>
              <a:buFont typeface="Arial" panose="020B0604020202020204" pitchFamily="34" charset="0"/>
              <a:buChar char="•"/>
            </a:pPr>
            <a:endParaRPr lang="en-US" b="1" dirty="0">
              <a:solidFill>
                <a:srgbClr val="202C8F"/>
              </a:solidFill>
              <a:cs typeface="Sabon Next LT"/>
            </a:endParaRPr>
          </a:p>
          <a:p>
            <a:pPr indent="-347345" defTabSz="914400">
              <a:lnSpc>
                <a:spcPct val="90000"/>
              </a:lnSpc>
              <a:spcBef>
                <a:spcPts val="360"/>
              </a:spcBef>
              <a:buFont typeface="Arial" panose="020B0604020202020204" pitchFamily="34" charset="0"/>
              <a:buChar char="•"/>
            </a:pPr>
            <a:endParaRPr lang="en-US" b="1" dirty="0">
              <a:solidFill>
                <a:srgbClr val="202C8F"/>
              </a:solidFill>
              <a:cs typeface="Sabon Next LT"/>
            </a:endParaRPr>
          </a:p>
          <a:p>
            <a:pPr indent="-347345" defTabSz="914400">
              <a:lnSpc>
                <a:spcPct val="90000"/>
              </a:lnSpc>
              <a:spcBef>
                <a:spcPts val="360"/>
              </a:spcBef>
              <a:buFont typeface="Arial" panose="020B0604020202020204" pitchFamily="34" charset="0"/>
              <a:buChar char="•"/>
            </a:pPr>
            <a:r>
              <a:rPr lang="en-US" sz="2400" b="1" dirty="0">
                <a:solidFill>
                  <a:srgbClr val="202C8F"/>
                </a:solidFill>
              </a:rPr>
              <a:t>Self-help and Independance</a:t>
            </a:r>
            <a:endParaRPr lang="en-US" sz="2400" b="1" dirty="0">
              <a:solidFill>
                <a:srgbClr val="202C8F"/>
              </a:solidFill>
              <a:cs typeface="Sabon Next LT"/>
            </a:endParaRPr>
          </a:p>
        </p:txBody>
      </p:sp>
      <p:sp>
        <p:nvSpPr>
          <p:cNvPr id="5" name="Slide Number Placeholder 4">
            <a:extLst>
              <a:ext uri="{FF2B5EF4-FFF2-40B4-BE49-F238E27FC236}">
                <a16:creationId xmlns:a16="http://schemas.microsoft.com/office/drawing/2014/main" id="{4C47D61A-8A4A-851B-6C43-5B3FBBF0F256}"/>
              </a:ext>
            </a:extLst>
          </p:cNvPr>
          <p:cNvSpPr>
            <a:spLocks noGrp="1"/>
          </p:cNvSpPr>
          <p:nvPr>
            <p:ph type="sldNum" sz="quarter" idx="12"/>
          </p:nvPr>
        </p:nvSpPr>
        <p:spPr>
          <a:xfrm>
            <a:off x="10945368" y="457200"/>
            <a:ext cx="987552" cy="274320"/>
          </a:xfrm>
        </p:spPr>
        <p:txBody>
          <a:bodyPr vert="horz" lIns="91440" tIns="45720" rIns="91440" bIns="45720" rtlCol="0" anchor="ctr">
            <a:normAutofit/>
          </a:bodyPr>
          <a:lstStyle/>
          <a:p>
            <a:pPr>
              <a:spcAft>
                <a:spcPts val="600"/>
              </a:spcAft>
            </a:pPr>
            <a:fld id="{48F63A3B-78C7-47BE-AE5E-E10140E04643}" type="slidenum">
              <a:rPr lang="en-US" smtClean="0"/>
              <a:pPr>
                <a:spcAft>
                  <a:spcPts val="600"/>
                </a:spcAft>
              </a:pPr>
              <a:t>22</a:t>
            </a:fld>
            <a:endParaRPr lang="en-US"/>
          </a:p>
        </p:txBody>
      </p:sp>
      <p:pic>
        <p:nvPicPr>
          <p:cNvPr id="9" name="Picture 8">
            <a:extLst>
              <a:ext uri="{FF2B5EF4-FFF2-40B4-BE49-F238E27FC236}">
                <a16:creationId xmlns:a16="http://schemas.microsoft.com/office/drawing/2014/main" id="{E0445D75-CE86-EA61-1CE4-10576A6DD141}"/>
              </a:ext>
            </a:extLst>
          </p:cNvPr>
          <p:cNvPicPr>
            <a:picLocks noChangeAspect="1"/>
          </p:cNvPicPr>
          <p:nvPr/>
        </p:nvPicPr>
        <p:blipFill>
          <a:blip r:embed="rId4"/>
          <a:srcRect l="18367" r="17382" b="-3"/>
          <a:stretch/>
        </p:blipFill>
        <p:spPr>
          <a:xfrm>
            <a:off x="394322" y="1875852"/>
            <a:ext cx="3395442" cy="339544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985777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D7EE-D188-77BC-A253-D5590A06D344}"/>
              </a:ext>
            </a:extLst>
          </p:cNvPr>
          <p:cNvSpPr>
            <a:spLocks noGrp="1"/>
          </p:cNvSpPr>
          <p:nvPr>
            <p:ph type="title"/>
          </p:nvPr>
        </p:nvSpPr>
        <p:spPr/>
        <p:txBody>
          <a:bodyPr>
            <a:normAutofit/>
          </a:bodyPr>
          <a:lstStyle/>
          <a:p>
            <a:r>
              <a:rPr lang="en-GB" sz="4000" dirty="0"/>
              <a:t>Using the Scale of Emotional Development-short </a:t>
            </a:r>
          </a:p>
        </p:txBody>
      </p:sp>
      <p:sp>
        <p:nvSpPr>
          <p:cNvPr id="3" name="Text Placeholder 2">
            <a:extLst>
              <a:ext uri="{FF2B5EF4-FFF2-40B4-BE49-F238E27FC236}">
                <a16:creationId xmlns:a16="http://schemas.microsoft.com/office/drawing/2014/main" id="{AE1D84E4-A76B-2496-FA02-7A223A8A1E0F}"/>
              </a:ext>
            </a:extLst>
          </p:cNvPr>
          <p:cNvSpPr>
            <a:spLocks noGrp="1"/>
          </p:cNvSpPr>
          <p:nvPr>
            <p:ph type="body" idx="1"/>
          </p:nvPr>
        </p:nvSpPr>
        <p:spPr>
          <a:xfrm>
            <a:off x="839788" y="1681163"/>
            <a:ext cx="9130477" cy="823912"/>
          </a:xfrm>
        </p:spPr>
        <p:txBody>
          <a:bodyPr/>
          <a:lstStyle/>
          <a:p>
            <a:r>
              <a:rPr lang="en-GB" dirty="0"/>
              <a:t>SED-S (</a:t>
            </a:r>
            <a:r>
              <a:rPr lang="en-GB" dirty="0" err="1"/>
              <a:t>Sappok</a:t>
            </a:r>
            <a:r>
              <a:rPr lang="en-GB" dirty="0"/>
              <a:t> et al. 2016) In ‘The Psychologist’ November 2024</a:t>
            </a:r>
          </a:p>
        </p:txBody>
      </p:sp>
      <p:graphicFrame>
        <p:nvGraphicFramePr>
          <p:cNvPr id="9" name="Content Placeholder 3">
            <a:extLst>
              <a:ext uri="{FF2B5EF4-FFF2-40B4-BE49-F238E27FC236}">
                <a16:creationId xmlns:a16="http://schemas.microsoft.com/office/drawing/2014/main" id="{FFBCB17E-99D7-47B0-3B6B-4449705F5C9E}"/>
              </a:ext>
            </a:extLst>
          </p:cNvPr>
          <p:cNvGraphicFramePr>
            <a:graphicFrameLocks noGrp="1"/>
          </p:cNvGraphicFramePr>
          <p:nvPr>
            <p:ph sz="half" idx="2"/>
            <p:extLst>
              <p:ext uri="{D42A27DB-BD31-4B8C-83A1-F6EECF244321}">
                <p14:modId xmlns:p14="http://schemas.microsoft.com/office/powerpoint/2010/main" val="748710155"/>
              </p:ext>
            </p:extLst>
          </p:nvPr>
        </p:nvGraphicFramePr>
        <p:xfrm>
          <a:off x="839788" y="2808287"/>
          <a:ext cx="10022843"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group of paper people holding hands&#10;&#10;Description automatically generated">
            <a:extLst>
              <a:ext uri="{FF2B5EF4-FFF2-40B4-BE49-F238E27FC236}">
                <a16:creationId xmlns:a16="http://schemas.microsoft.com/office/drawing/2014/main" id="{D4819728-CE3A-8158-1B40-A75A348F1A15}"/>
              </a:ext>
            </a:extLst>
          </p:cNvPr>
          <p:cNvPicPr>
            <a:picLocks noChangeAspect="1"/>
          </p:cNvPicPr>
          <p:nvPr/>
        </p:nvPicPr>
        <p:blipFill>
          <a:blip r:embed="rId7"/>
          <a:srcRect l="18366" r="17384" b="1"/>
          <a:stretch/>
        </p:blipFill>
        <p:spPr>
          <a:xfrm>
            <a:off x="9377464" y="1321438"/>
            <a:ext cx="2670486" cy="2670486"/>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3900921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B9ACFE5-58A6-A470-AB34-86605F1201A0}"/>
              </a:ext>
            </a:extLst>
          </p:cNvPr>
          <p:cNvPicPr>
            <a:picLocks noChangeAspect="1"/>
          </p:cNvPicPr>
          <p:nvPr/>
        </p:nvPicPr>
        <p:blipFill>
          <a:blip r:embed="rId3"/>
          <a:srcRect l="1170" t="6484" r="22884"/>
          <a:stretch/>
        </p:blipFill>
        <p:spPr>
          <a:xfrm>
            <a:off x="3523488" y="10"/>
            <a:ext cx="8668512" cy="6857990"/>
          </a:xfrm>
          <a:prstGeom prst="rect">
            <a:avLst/>
          </a:prstGeom>
        </p:spPr>
      </p:pic>
      <p:sp>
        <p:nvSpPr>
          <p:cNvPr id="37" name="Rectangle 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5B26F8-37CB-0DAC-5F37-E527A474571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Functions of an EP</a:t>
            </a:r>
          </a:p>
        </p:txBody>
      </p:sp>
      <p:sp>
        <p:nvSpPr>
          <p:cNvPr id="39"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 name="Rectangle 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D7975BE-F915-08A9-7300-D6F2FD02E3D1}"/>
              </a:ext>
            </a:extLst>
          </p:cNvPr>
          <p:cNvSpPr txBox="1"/>
          <p:nvPr/>
        </p:nvSpPr>
        <p:spPr>
          <a:xfrm>
            <a:off x="6650543" y="3009441"/>
            <a:ext cx="4197426" cy="769441"/>
          </a:xfrm>
          <a:prstGeom prst="rect">
            <a:avLst/>
          </a:prstGeom>
          <a:solidFill>
            <a:schemeClr val="accent2"/>
          </a:solidFill>
        </p:spPr>
        <p:txBody>
          <a:bodyPr wrap="square" rtlCol="0">
            <a:spAutoFit/>
          </a:bodyPr>
          <a:lstStyle/>
          <a:p>
            <a:r>
              <a:rPr lang="en-GB" sz="4400" dirty="0"/>
              <a:t>Research</a:t>
            </a:r>
          </a:p>
        </p:txBody>
      </p:sp>
      <p:sp>
        <p:nvSpPr>
          <p:cNvPr id="5" name="TextBox 4">
            <a:extLst>
              <a:ext uri="{FF2B5EF4-FFF2-40B4-BE49-F238E27FC236}">
                <a16:creationId xmlns:a16="http://schemas.microsoft.com/office/drawing/2014/main" id="{FF471E6B-FBF5-D301-EAD7-EDF701812A9E}"/>
              </a:ext>
            </a:extLst>
          </p:cNvPr>
          <p:cNvSpPr txBox="1"/>
          <p:nvPr/>
        </p:nvSpPr>
        <p:spPr>
          <a:xfrm>
            <a:off x="6651146" y="4333841"/>
            <a:ext cx="4197426" cy="830997"/>
          </a:xfrm>
          <a:prstGeom prst="rect">
            <a:avLst/>
          </a:prstGeom>
          <a:solidFill>
            <a:schemeClr val="accent2"/>
          </a:solidFill>
        </p:spPr>
        <p:txBody>
          <a:bodyPr wrap="square" rtlCol="0">
            <a:spAutoFit/>
          </a:bodyPr>
          <a:lstStyle/>
          <a:p>
            <a:r>
              <a:rPr lang="en-GB" sz="4800" dirty="0"/>
              <a:t>Training</a:t>
            </a:r>
          </a:p>
        </p:txBody>
      </p:sp>
      <p:sp>
        <p:nvSpPr>
          <p:cNvPr id="6" name="TextBox 5">
            <a:extLst>
              <a:ext uri="{FF2B5EF4-FFF2-40B4-BE49-F238E27FC236}">
                <a16:creationId xmlns:a16="http://schemas.microsoft.com/office/drawing/2014/main" id="{08CD8A29-9F80-0ED7-BEB4-1D2C0B4F9262}"/>
              </a:ext>
            </a:extLst>
          </p:cNvPr>
          <p:cNvSpPr txBox="1"/>
          <p:nvPr/>
        </p:nvSpPr>
        <p:spPr>
          <a:xfrm>
            <a:off x="6679771" y="602525"/>
            <a:ext cx="4197426" cy="769441"/>
          </a:xfrm>
          <a:prstGeom prst="rect">
            <a:avLst/>
          </a:prstGeom>
          <a:solidFill>
            <a:schemeClr val="accent2"/>
          </a:solidFill>
        </p:spPr>
        <p:txBody>
          <a:bodyPr wrap="square" rtlCol="0">
            <a:spAutoFit/>
          </a:bodyPr>
          <a:lstStyle/>
          <a:p>
            <a:r>
              <a:rPr lang="en-GB" sz="4400" dirty="0"/>
              <a:t>Assessment</a:t>
            </a:r>
          </a:p>
        </p:txBody>
      </p:sp>
      <p:sp>
        <p:nvSpPr>
          <p:cNvPr id="7" name="TextBox 6">
            <a:extLst>
              <a:ext uri="{FF2B5EF4-FFF2-40B4-BE49-F238E27FC236}">
                <a16:creationId xmlns:a16="http://schemas.microsoft.com/office/drawing/2014/main" id="{232E259D-757F-B98D-ECF5-E1C47781EA2A}"/>
              </a:ext>
            </a:extLst>
          </p:cNvPr>
          <p:cNvSpPr txBox="1"/>
          <p:nvPr/>
        </p:nvSpPr>
        <p:spPr>
          <a:xfrm>
            <a:off x="6650241" y="1823561"/>
            <a:ext cx="4197426" cy="769441"/>
          </a:xfrm>
          <a:prstGeom prst="rect">
            <a:avLst/>
          </a:prstGeom>
          <a:solidFill>
            <a:schemeClr val="accent2"/>
          </a:solidFill>
        </p:spPr>
        <p:txBody>
          <a:bodyPr wrap="square" rtlCol="0">
            <a:spAutoFit/>
          </a:bodyPr>
          <a:lstStyle/>
          <a:p>
            <a:r>
              <a:rPr lang="en-GB" sz="4400" dirty="0"/>
              <a:t>Consultation</a:t>
            </a:r>
          </a:p>
        </p:txBody>
      </p:sp>
      <p:sp>
        <p:nvSpPr>
          <p:cNvPr id="8" name="TextBox 7">
            <a:extLst>
              <a:ext uri="{FF2B5EF4-FFF2-40B4-BE49-F238E27FC236}">
                <a16:creationId xmlns:a16="http://schemas.microsoft.com/office/drawing/2014/main" id="{6D569580-2303-66A0-E0E7-4FE50DB03719}"/>
              </a:ext>
            </a:extLst>
          </p:cNvPr>
          <p:cNvSpPr txBox="1"/>
          <p:nvPr/>
        </p:nvSpPr>
        <p:spPr>
          <a:xfrm>
            <a:off x="6652352" y="5635128"/>
            <a:ext cx="4197426" cy="769441"/>
          </a:xfrm>
          <a:prstGeom prst="rect">
            <a:avLst/>
          </a:prstGeom>
          <a:solidFill>
            <a:schemeClr val="accent2"/>
          </a:solidFill>
        </p:spPr>
        <p:txBody>
          <a:bodyPr wrap="square" rtlCol="0">
            <a:spAutoFit/>
          </a:bodyPr>
          <a:lstStyle/>
          <a:p>
            <a:r>
              <a:rPr lang="en-GB" sz="4400" dirty="0"/>
              <a:t>Intervention</a:t>
            </a:r>
          </a:p>
        </p:txBody>
      </p:sp>
    </p:spTree>
    <p:extLst>
      <p:ext uri="{BB962C8B-B14F-4D97-AF65-F5344CB8AC3E}">
        <p14:creationId xmlns:p14="http://schemas.microsoft.com/office/powerpoint/2010/main" val="91123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9ACFE5-58A6-A470-AB34-86605F1201A0}"/>
              </a:ext>
            </a:extLst>
          </p:cNvPr>
          <p:cNvPicPr>
            <a:picLocks noChangeAspect="1"/>
          </p:cNvPicPr>
          <p:nvPr/>
        </p:nvPicPr>
        <p:blipFill>
          <a:blip r:embed="rId3"/>
          <a:srcRect l="1170" t="6484" r="22884"/>
          <a:stretch/>
        </p:blipFill>
        <p:spPr>
          <a:xfrm>
            <a:off x="66101" y="0"/>
            <a:ext cx="12192000" cy="6857990"/>
          </a:xfrm>
          <a:prstGeom prst="rect">
            <a:avLst/>
          </a:prstGeom>
        </p:spPr>
      </p:pic>
      <p:sp>
        <p:nvSpPr>
          <p:cNvPr id="5" name="Title 4">
            <a:extLst>
              <a:ext uri="{FF2B5EF4-FFF2-40B4-BE49-F238E27FC236}">
                <a16:creationId xmlns:a16="http://schemas.microsoft.com/office/drawing/2014/main" id="{37888A15-A870-F1B4-791E-0EB181140C8A}"/>
              </a:ext>
            </a:extLst>
          </p:cNvPr>
          <p:cNvSpPr>
            <a:spLocks noGrp="1"/>
          </p:cNvSpPr>
          <p:nvPr>
            <p:ph type="title"/>
          </p:nvPr>
        </p:nvSpPr>
        <p:spPr>
          <a:xfrm>
            <a:off x="419559" y="3353445"/>
            <a:ext cx="2125337" cy="1325563"/>
          </a:xfrm>
          <a:solidFill>
            <a:schemeClr val="accent2"/>
          </a:solidFill>
        </p:spPr>
        <p:txBody>
          <a:bodyPr>
            <a:normAutofit/>
          </a:bodyPr>
          <a:lstStyle/>
          <a:p>
            <a:r>
              <a:rPr lang="en-GB" sz="6600" dirty="0"/>
              <a:t>ELSA</a:t>
            </a:r>
          </a:p>
        </p:txBody>
      </p:sp>
      <p:sp>
        <p:nvSpPr>
          <p:cNvPr id="6" name="Title 4">
            <a:extLst>
              <a:ext uri="{FF2B5EF4-FFF2-40B4-BE49-F238E27FC236}">
                <a16:creationId xmlns:a16="http://schemas.microsoft.com/office/drawing/2014/main" id="{92D1AFB3-75FC-E797-4B28-29F4C29203CC}"/>
              </a:ext>
            </a:extLst>
          </p:cNvPr>
          <p:cNvSpPr txBox="1">
            <a:spLocks/>
          </p:cNvSpPr>
          <p:nvPr/>
        </p:nvSpPr>
        <p:spPr>
          <a:xfrm>
            <a:off x="1983954" y="460671"/>
            <a:ext cx="3293125" cy="1325563"/>
          </a:xfrm>
          <a:prstGeom prst="rect">
            <a:avLst/>
          </a:prstGeom>
          <a:solidFill>
            <a:schemeClr val="accent2"/>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dirty="0"/>
              <a:t>Emotion Coaching</a:t>
            </a:r>
          </a:p>
        </p:txBody>
      </p:sp>
      <p:sp>
        <p:nvSpPr>
          <p:cNvPr id="7" name="Title 4">
            <a:extLst>
              <a:ext uri="{FF2B5EF4-FFF2-40B4-BE49-F238E27FC236}">
                <a16:creationId xmlns:a16="http://schemas.microsoft.com/office/drawing/2014/main" id="{5FFC6DED-E896-F914-BB23-1696993A7240}"/>
              </a:ext>
            </a:extLst>
          </p:cNvPr>
          <p:cNvSpPr txBox="1">
            <a:spLocks/>
          </p:cNvSpPr>
          <p:nvPr/>
        </p:nvSpPr>
        <p:spPr>
          <a:xfrm>
            <a:off x="4482947" y="2246905"/>
            <a:ext cx="2125337" cy="132556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dirty="0"/>
              <a:t>DP4</a:t>
            </a:r>
          </a:p>
        </p:txBody>
      </p:sp>
      <p:sp>
        <p:nvSpPr>
          <p:cNvPr id="8" name="Title 4">
            <a:extLst>
              <a:ext uri="{FF2B5EF4-FFF2-40B4-BE49-F238E27FC236}">
                <a16:creationId xmlns:a16="http://schemas.microsoft.com/office/drawing/2014/main" id="{E5987442-F85F-6EFB-7B48-23C2B16DD2EA}"/>
              </a:ext>
            </a:extLst>
          </p:cNvPr>
          <p:cNvSpPr txBox="1">
            <a:spLocks/>
          </p:cNvSpPr>
          <p:nvPr/>
        </p:nvSpPr>
        <p:spPr>
          <a:xfrm>
            <a:off x="4945196" y="5167312"/>
            <a:ext cx="2832712" cy="132556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dirty="0"/>
              <a:t>ABAS 3</a:t>
            </a:r>
          </a:p>
        </p:txBody>
      </p:sp>
      <p:sp>
        <p:nvSpPr>
          <p:cNvPr id="9" name="Title 4">
            <a:extLst>
              <a:ext uri="{FF2B5EF4-FFF2-40B4-BE49-F238E27FC236}">
                <a16:creationId xmlns:a16="http://schemas.microsoft.com/office/drawing/2014/main" id="{671F83EC-8C0A-8982-B74F-727932D074FB}"/>
              </a:ext>
            </a:extLst>
          </p:cNvPr>
          <p:cNvSpPr txBox="1">
            <a:spLocks/>
          </p:cNvSpPr>
          <p:nvPr/>
        </p:nvSpPr>
        <p:spPr>
          <a:xfrm>
            <a:off x="9228463" y="792062"/>
            <a:ext cx="2125337" cy="132556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dirty="0"/>
              <a:t>PATH</a:t>
            </a:r>
          </a:p>
        </p:txBody>
      </p:sp>
      <p:sp>
        <p:nvSpPr>
          <p:cNvPr id="10" name="Title 4">
            <a:extLst>
              <a:ext uri="{FF2B5EF4-FFF2-40B4-BE49-F238E27FC236}">
                <a16:creationId xmlns:a16="http://schemas.microsoft.com/office/drawing/2014/main" id="{0F7B3A47-8EAE-886E-0368-86EC55C1DF62}"/>
              </a:ext>
            </a:extLst>
          </p:cNvPr>
          <p:cNvSpPr txBox="1">
            <a:spLocks/>
          </p:cNvSpPr>
          <p:nvPr/>
        </p:nvSpPr>
        <p:spPr>
          <a:xfrm>
            <a:off x="7974378" y="2909687"/>
            <a:ext cx="3966990" cy="1325563"/>
          </a:xfrm>
          <a:prstGeom prst="rect">
            <a:avLst/>
          </a:prstGeom>
          <a:solidFill>
            <a:schemeClr val="accent2"/>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dirty="0"/>
              <a:t>Relationship policy</a:t>
            </a:r>
          </a:p>
        </p:txBody>
      </p:sp>
    </p:spTree>
    <p:extLst>
      <p:ext uri="{BB962C8B-B14F-4D97-AF65-F5344CB8AC3E}">
        <p14:creationId xmlns:p14="http://schemas.microsoft.com/office/powerpoint/2010/main" val="255113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grpId="0" nodeType="clickEffect">
                                  <p:stCondLst>
                                    <p:cond delay="0"/>
                                  </p:stCondLst>
                                  <p:childTnLst>
                                    <p:animScale>
                                      <p:cBhvr>
                                        <p:cTn id="37" dur="2000" fill="hold"/>
                                        <p:tgtEl>
                                          <p:spTgt spid="10"/>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grpId="0" nodeType="clickEffect">
                                  <p:stCondLst>
                                    <p:cond delay="0"/>
                                  </p:stCondLst>
                                  <p:childTnLst>
                                    <p:animEffect transition="out" filter="fade">
                                      <p:cBhvr>
                                        <p:cTn id="49" dur="500" tmFilter="0, 0; .2, .5; .8, .5; 1, 0"/>
                                        <p:tgtEl>
                                          <p:spTgt spid="5"/>
                                        </p:tgtEl>
                                      </p:cBhvr>
                                    </p:animEffect>
                                    <p:animScale>
                                      <p:cBhvr>
                                        <p:cTn id="5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A89DFAE-1238-ADF5-B888-A92C3DC6D25B}"/>
              </a:ext>
            </a:extLst>
          </p:cNvPr>
          <p:cNvSpPr>
            <a:spLocks noGrp="1"/>
          </p:cNvSpPr>
          <p:nvPr>
            <p:ph type="title"/>
          </p:nvPr>
        </p:nvSpPr>
        <p:spPr>
          <a:xfrm>
            <a:off x="838200" y="365125"/>
            <a:ext cx="5393361" cy="1325563"/>
          </a:xfrm>
        </p:spPr>
        <p:txBody>
          <a:bodyPr>
            <a:normAutofit/>
          </a:bodyPr>
          <a:lstStyle/>
          <a:p>
            <a:r>
              <a:rPr lang="en-GB" dirty="0"/>
              <a:t>Case study 1</a:t>
            </a:r>
          </a:p>
        </p:txBody>
      </p:sp>
      <p:sp>
        <p:nvSpPr>
          <p:cNvPr id="3" name="Content Placeholder 2">
            <a:extLst>
              <a:ext uri="{FF2B5EF4-FFF2-40B4-BE49-F238E27FC236}">
                <a16:creationId xmlns:a16="http://schemas.microsoft.com/office/drawing/2014/main" id="{0A4B985B-F99F-B590-820C-BEE5F0F4DCA6}"/>
              </a:ext>
            </a:extLst>
          </p:cNvPr>
          <p:cNvSpPr>
            <a:spLocks noGrp="1"/>
          </p:cNvSpPr>
          <p:nvPr>
            <p:ph idx="1"/>
          </p:nvPr>
        </p:nvSpPr>
        <p:spPr>
          <a:xfrm>
            <a:off x="838200" y="1825625"/>
            <a:ext cx="5393361" cy="4351338"/>
          </a:xfrm>
        </p:spPr>
        <p:txBody>
          <a:bodyPr>
            <a:normAutofit/>
          </a:bodyPr>
          <a:lstStyle/>
          <a:p>
            <a:r>
              <a:rPr lang="en-GB" sz="1800" dirty="0"/>
              <a:t>Hugh is an 8-year-old boy who has just started Year 4.  He was adopted from care when he was 8 months old. He has differences in his social communication and abilities to recognise and regulate his emotions.  He was given a fixed term exclusion in Year 3 for inappropriate touching of another pupil.  School have invited an EP for a home/school consultation.</a:t>
            </a:r>
          </a:p>
          <a:p>
            <a:endParaRPr lang="en-GB" sz="1800" dirty="0"/>
          </a:p>
          <a:p>
            <a:pPr marL="0" indent="0">
              <a:buNone/>
            </a:pPr>
            <a:r>
              <a:rPr lang="en-GB" sz="1800" dirty="0"/>
              <a:t>What is the role of an EP during the consultation process and going forward in relation to RSHE?</a:t>
            </a:r>
          </a:p>
          <a:p>
            <a:pPr marL="0" indent="0">
              <a:buNone/>
            </a:pPr>
            <a:endParaRPr lang="en-GB" sz="1800" dirty="0"/>
          </a:p>
          <a:p>
            <a:pPr marL="0" indent="0">
              <a:buNone/>
            </a:pPr>
            <a:r>
              <a:rPr lang="en-GB" sz="1800" dirty="0"/>
              <a:t>What tools, approaches or resources might you turn to?</a:t>
            </a:r>
          </a:p>
          <a:p>
            <a:pPr marL="0" indent="0">
              <a:buNone/>
            </a:pPr>
            <a:endParaRPr lang="en-GB" sz="1800" dirty="0"/>
          </a:p>
          <a:p>
            <a:pPr marL="0" indent="0">
              <a:buNone/>
            </a:pPr>
            <a:r>
              <a:rPr lang="en-GB" sz="1800" dirty="0"/>
              <a:t>How can we support collaboration and coproduction?</a:t>
            </a:r>
          </a:p>
          <a:p>
            <a:endParaRPr lang="en-GB" sz="1800" dirty="0"/>
          </a:p>
        </p:txBody>
      </p:sp>
      <p:pic>
        <p:nvPicPr>
          <p:cNvPr id="4" name="Picture 3">
            <a:extLst>
              <a:ext uri="{FF2B5EF4-FFF2-40B4-BE49-F238E27FC236}">
                <a16:creationId xmlns:a16="http://schemas.microsoft.com/office/drawing/2014/main" id="{ABB1C976-4314-0647-8A35-B0E77D314650}"/>
              </a:ext>
            </a:extLst>
          </p:cNvPr>
          <p:cNvPicPr>
            <a:picLocks noChangeAspect="1"/>
          </p:cNvPicPr>
          <p:nvPr/>
        </p:nvPicPr>
        <p:blipFill>
          <a:blip r:embed="rId2"/>
          <a:srcRect l="18366" r="17384"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788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DFAE-1238-ADF5-B888-A92C3DC6D25B}"/>
              </a:ext>
            </a:extLst>
          </p:cNvPr>
          <p:cNvSpPr>
            <a:spLocks noGrp="1"/>
          </p:cNvSpPr>
          <p:nvPr>
            <p:ph type="title"/>
          </p:nvPr>
        </p:nvSpPr>
        <p:spPr>
          <a:xfrm>
            <a:off x="838200" y="365125"/>
            <a:ext cx="5393361" cy="1325563"/>
          </a:xfrm>
        </p:spPr>
        <p:txBody>
          <a:bodyPr>
            <a:normAutofit/>
          </a:bodyPr>
          <a:lstStyle/>
          <a:p>
            <a:r>
              <a:rPr lang="en-GB" dirty="0"/>
              <a:t>Case study 2</a:t>
            </a:r>
          </a:p>
        </p:txBody>
      </p:sp>
      <p:sp>
        <p:nvSpPr>
          <p:cNvPr id="3" name="Content Placeholder 2">
            <a:extLst>
              <a:ext uri="{FF2B5EF4-FFF2-40B4-BE49-F238E27FC236}">
                <a16:creationId xmlns:a16="http://schemas.microsoft.com/office/drawing/2014/main" id="{0A4B985B-F99F-B590-820C-BEE5F0F4DCA6}"/>
              </a:ext>
            </a:extLst>
          </p:cNvPr>
          <p:cNvSpPr>
            <a:spLocks noGrp="1"/>
          </p:cNvSpPr>
          <p:nvPr>
            <p:ph idx="1"/>
          </p:nvPr>
        </p:nvSpPr>
        <p:spPr>
          <a:xfrm>
            <a:off x="838200" y="1825625"/>
            <a:ext cx="5393361" cy="4351338"/>
          </a:xfrm>
        </p:spPr>
        <p:txBody>
          <a:bodyPr>
            <a:normAutofit lnSpcReduction="10000"/>
          </a:bodyPr>
          <a:lstStyle/>
          <a:p>
            <a:r>
              <a:rPr lang="en-GB" sz="1800" dirty="0"/>
              <a:t>Leon is 15.  He lives at home with his parents and his older sister.  At 2 he had a stroke and was left with an acquired brain injury; he later received a diagnosis of autism.  He has been educated at home since he was secondary school age.  His family are practicing Jehovah's Witnesses.  Leon’s parents have asked him to stop masturbating and have told him it is wrong to do so.  His parents have applied for an EHCNA.</a:t>
            </a:r>
          </a:p>
          <a:p>
            <a:pPr marL="0" indent="0">
              <a:buNone/>
            </a:pPr>
            <a:endParaRPr lang="en-GB" sz="1800" dirty="0"/>
          </a:p>
          <a:p>
            <a:pPr marL="0" indent="0">
              <a:buNone/>
            </a:pPr>
            <a:r>
              <a:rPr lang="en-GB" sz="1800" dirty="0"/>
              <a:t>What is the role of an EP during the assessment process and going forward in relation to RSHE?</a:t>
            </a:r>
          </a:p>
          <a:p>
            <a:pPr marL="0" indent="0">
              <a:buNone/>
            </a:pPr>
            <a:endParaRPr lang="en-GB" sz="1800" dirty="0"/>
          </a:p>
          <a:p>
            <a:pPr marL="0" indent="0">
              <a:buNone/>
            </a:pPr>
            <a:r>
              <a:rPr lang="en-GB" sz="1800" dirty="0"/>
              <a:t>What tools, approaches or resources might you turn to?</a:t>
            </a:r>
          </a:p>
          <a:p>
            <a:pPr marL="0" indent="0">
              <a:buNone/>
            </a:pPr>
            <a:endParaRPr lang="en-GB" sz="1800" dirty="0"/>
          </a:p>
          <a:p>
            <a:pPr marL="0" indent="0">
              <a:buNone/>
            </a:pPr>
            <a:r>
              <a:rPr lang="en-GB" sz="1800" dirty="0"/>
              <a:t>How can we support collaboration and coproduction?</a:t>
            </a:r>
          </a:p>
          <a:p>
            <a:endParaRPr lang="en-GB" sz="1800" dirty="0"/>
          </a:p>
        </p:txBody>
      </p:sp>
      <p:pic>
        <p:nvPicPr>
          <p:cNvPr id="4" name="Picture 3">
            <a:extLst>
              <a:ext uri="{FF2B5EF4-FFF2-40B4-BE49-F238E27FC236}">
                <a16:creationId xmlns:a16="http://schemas.microsoft.com/office/drawing/2014/main" id="{ABB1C976-4314-0647-8A35-B0E77D314650}"/>
              </a:ext>
            </a:extLst>
          </p:cNvPr>
          <p:cNvPicPr>
            <a:picLocks noChangeAspect="1"/>
          </p:cNvPicPr>
          <p:nvPr/>
        </p:nvPicPr>
        <p:blipFill>
          <a:blip r:embed="rId3"/>
          <a:srcRect l="18366" r="17384"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4000679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65A534-3A6A-43F9-1C6D-21C4A797CEF1}"/>
              </a:ext>
            </a:extLst>
          </p:cNvPr>
          <p:cNvSpPr>
            <a:spLocks noGrp="1"/>
          </p:cNvSpPr>
          <p:nvPr>
            <p:ph type="title"/>
          </p:nvPr>
        </p:nvSpPr>
        <p:spPr>
          <a:xfrm>
            <a:off x="6234865" y="568517"/>
            <a:ext cx="5248221" cy="1067209"/>
          </a:xfrm>
        </p:spPr>
        <p:txBody>
          <a:bodyPr vert="horz" lIns="91440" tIns="45720" rIns="91440" bIns="45720" rtlCol="0" anchor="ctr">
            <a:normAutofit/>
          </a:bodyPr>
          <a:lstStyle/>
          <a:p>
            <a:r>
              <a:rPr lang="en-US" sz="4400" dirty="0">
                <a:solidFill>
                  <a:schemeClr val="bg1"/>
                </a:solidFill>
              </a:rPr>
              <a:t>Potential roles for EPs</a:t>
            </a:r>
          </a:p>
        </p:txBody>
      </p:sp>
      <p:pic>
        <p:nvPicPr>
          <p:cNvPr id="4" name="Picture 3">
            <a:extLst>
              <a:ext uri="{FF2B5EF4-FFF2-40B4-BE49-F238E27FC236}">
                <a16:creationId xmlns:a16="http://schemas.microsoft.com/office/drawing/2014/main" id="{F550B99E-705D-94A1-E946-054819A81575}"/>
              </a:ext>
            </a:extLst>
          </p:cNvPr>
          <p:cNvPicPr>
            <a:picLocks noChangeAspect="1"/>
          </p:cNvPicPr>
          <p:nvPr/>
        </p:nvPicPr>
        <p:blipFill>
          <a:blip r:embed="rId3"/>
          <a:srcRect l="18366" r="17385"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23" name="Group 22">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28" name="Freeform: Shape 27">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26"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32" name="Freeform: Shape 31">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8" name="Slide Number Placeholder 5" hidden="1">
            <a:extLst>
              <a:ext uri="{FF2B5EF4-FFF2-40B4-BE49-F238E27FC236}">
                <a16:creationId xmlns:a16="http://schemas.microsoft.com/office/drawing/2014/main" id="{5A736AEA-1C19-B6A4-161A-87C7286AA647}"/>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pPr>
                <a:spcAft>
                  <a:spcPts val="600"/>
                </a:spcAft>
              </a:pPr>
              <a:t>28</a:t>
            </a:fld>
            <a:endParaRPr lang="en-US"/>
          </a:p>
        </p:txBody>
      </p:sp>
      <p:graphicFrame>
        <p:nvGraphicFramePr>
          <p:cNvPr id="20" name="Content Placeholder 2">
            <a:extLst>
              <a:ext uri="{FF2B5EF4-FFF2-40B4-BE49-F238E27FC236}">
                <a16:creationId xmlns:a16="http://schemas.microsoft.com/office/drawing/2014/main" id="{2EE99EDE-D462-8EED-E3D4-E93C1E75236B}"/>
              </a:ext>
            </a:extLst>
          </p:cNvPr>
          <p:cNvGraphicFramePr>
            <a:graphicFrameLocks noGrp="1"/>
          </p:cNvGraphicFramePr>
          <p:nvPr>
            <p:ph idx="1"/>
            <p:extLst>
              <p:ext uri="{D42A27DB-BD31-4B8C-83A1-F6EECF244321}">
                <p14:modId xmlns:p14="http://schemas.microsoft.com/office/powerpoint/2010/main" val="3402178551"/>
              </p:ext>
            </p:extLst>
          </p:nvPr>
        </p:nvGraphicFramePr>
        <p:xfrm>
          <a:off x="6234868" y="1820369"/>
          <a:ext cx="5217173"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0709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9C46E2F-7581-6DC9-5BAE-F5D807BD45B0}"/>
              </a:ext>
            </a:extLst>
          </p:cNvPr>
          <p:cNvPicPr>
            <a:picLocks noChangeAspect="1"/>
          </p:cNvPicPr>
          <p:nvPr/>
        </p:nvPicPr>
        <p:blipFill>
          <a:blip r:embed="rId2"/>
          <a:srcRect l="1168" t="6483" r="22886" b="1"/>
          <a:stretch/>
        </p:blipFill>
        <p:spPr>
          <a:xfrm>
            <a:off x="3523488" y="10"/>
            <a:ext cx="8668512" cy="6857990"/>
          </a:xfrm>
          <a:prstGeom prst="rect">
            <a:avLst/>
          </a:prstGeom>
          <a:noFill/>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7584808-34E7-25BD-C020-D56AC67C1AC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000" dirty="0">
                <a:solidFill>
                  <a:schemeClr val="bg1"/>
                </a:solidFill>
              </a:rPr>
              <a:t>“When you start teacher training, it’s like learning to spin plates…then you find out when you’re teaching, you’re spinning 300 plates and some of them are on fire!”</a:t>
            </a:r>
          </a:p>
        </p:txBody>
      </p:sp>
      <p:sp>
        <p:nvSpPr>
          <p:cNvPr id="6" name="Text Placeholder 5">
            <a:extLst>
              <a:ext uri="{FF2B5EF4-FFF2-40B4-BE49-F238E27FC236}">
                <a16:creationId xmlns:a16="http://schemas.microsoft.com/office/drawing/2014/main" id="{E1DF0370-74E7-5493-B1B5-5C41ECA1F03E}"/>
              </a:ext>
            </a:extLst>
          </p:cNvPr>
          <p:cNvSpPr>
            <a:spLocks noGrp="1"/>
          </p:cNvSpPr>
          <p:nvPr>
            <p:ph type="body" idx="1"/>
          </p:nvPr>
        </p:nvSpPr>
        <p:spPr>
          <a:xfrm>
            <a:off x="477980" y="4872922"/>
            <a:ext cx="4023359" cy="1208141"/>
          </a:xfrm>
        </p:spPr>
        <p:txBody>
          <a:bodyPr vert="horz" lIns="91440" tIns="45720" rIns="91440" bIns="45720" rtlCol="0">
            <a:normAutofit/>
          </a:bodyPr>
          <a:lstStyle/>
          <a:p>
            <a:pPr>
              <a:spcAft>
                <a:spcPts val="600"/>
              </a:spcAft>
            </a:pPr>
            <a:r>
              <a:rPr lang="en-US" sz="2000" dirty="0">
                <a:solidFill>
                  <a:schemeClr val="bg1"/>
                </a:solidFill>
              </a:rPr>
              <a:t>Participant in PAR</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23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65A534-3A6A-43F9-1C6D-21C4A797CEF1}"/>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Aims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CC695339-7F2A-2596-2624-52B939EE6C78}"/>
              </a:ext>
            </a:extLst>
          </p:cNvPr>
          <p:cNvSpPr>
            <a:spLocks noGrp="1"/>
          </p:cNvSpPr>
          <p:nvPr>
            <p:ph idx="1"/>
          </p:nvPr>
        </p:nvSpPr>
        <p:spPr>
          <a:xfrm>
            <a:off x="572493" y="2071316"/>
            <a:ext cx="6713552" cy="4119172"/>
          </a:xfrm>
        </p:spPr>
        <p:txBody>
          <a:bodyPr vert="horz" lIns="91440" tIns="45720" rIns="91440" bIns="45720" rtlCol="0" anchor="t">
            <a:normAutofit lnSpcReduction="10000"/>
          </a:bodyPr>
          <a:lstStyle/>
          <a:p>
            <a:r>
              <a:rPr lang="en-US" sz="2000" dirty="0"/>
              <a:t>To consider the opportunities and vulnerabilities for CYP identified with SEND in relation to RSHE.</a:t>
            </a:r>
          </a:p>
          <a:p>
            <a:r>
              <a:rPr lang="en-US" sz="2000" dirty="0"/>
              <a:t>To consider the EP role in supporting collaborative RSHE with the voices of all stakeholders.</a:t>
            </a:r>
          </a:p>
          <a:p>
            <a:r>
              <a:rPr lang="en-US" sz="2000" dirty="0"/>
              <a:t>To consider the EP role in supporting collaborative and coproduced development of policy and practice and managing change in schools.</a:t>
            </a:r>
          </a:p>
          <a:p>
            <a:r>
              <a:rPr lang="en-US" sz="2000" dirty="0"/>
              <a:t>To consider the EP role in promoting early intervention.</a:t>
            </a:r>
          </a:p>
          <a:p>
            <a:r>
              <a:rPr lang="en-US" sz="2000" dirty="0"/>
              <a:t>To consider how EPs can create reflective spaces to support key stakeholders to grapple with challenges and cultural nuances of RSHE.</a:t>
            </a:r>
          </a:p>
          <a:p>
            <a:r>
              <a:rPr lang="en-US" sz="2000" dirty="0"/>
              <a:t>To consider how EPs can incorporate supporting RSHE in their everyday role and promote existing opportunities.</a:t>
            </a:r>
          </a:p>
        </p:txBody>
      </p:sp>
      <p:pic>
        <p:nvPicPr>
          <p:cNvPr id="4" name="Picture 3">
            <a:extLst>
              <a:ext uri="{FF2B5EF4-FFF2-40B4-BE49-F238E27FC236}">
                <a16:creationId xmlns:a16="http://schemas.microsoft.com/office/drawing/2014/main" id="{F550B99E-705D-94A1-E946-054819A81575}"/>
              </a:ext>
            </a:extLst>
          </p:cNvPr>
          <p:cNvPicPr>
            <a:picLocks noChangeAspect="1"/>
          </p:cNvPicPr>
          <p:nvPr/>
        </p:nvPicPr>
        <p:blipFill>
          <a:blip r:embed="rId3"/>
          <a:srcRect l="19585" r="18604" b="2"/>
          <a:stretch/>
        </p:blipFill>
        <p:spPr>
          <a:xfrm>
            <a:off x="7675658" y="2093976"/>
            <a:ext cx="3941064" cy="4096512"/>
          </a:xfrm>
          <a:prstGeom prst="rect">
            <a:avLst/>
          </a:prstGeom>
        </p:spPr>
      </p:pic>
      <p:sp>
        <p:nvSpPr>
          <p:cNvPr id="18" name="Slide Number Placeholder 5" hidden="1">
            <a:extLst>
              <a:ext uri="{FF2B5EF4-FFF2-40B4-BE49-F238E27FC236}">
                <a16:creationId xmlns:a16="http://schemas.microsoft.com/office/drawing/2014/main" id="{5A736AEA-1C19-B6A4-161A-87C7286AA647}"/>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pPr>
                <a:spcAft>
                  <a:spcPts val="600"/>
                </a:spcAft>
              </a:pPr>
              <a:t>3</a:t>
            </a:fld>
            <a:endParaRPr lang="en-US"/>
          </a:p>
        </p:txBody>
      </p:sp>
    </p:spTree>
    <p:extLst>
      <p:ext uri="{BB962C8B-B14F-4D97-AF65-F5344CB8AC3E}">
        <p14:creationId xmlns:p14="http://schemas.microsoft.com/office/powerpoint/2010/main" val="4128858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BD2276E-B8FD-E997-96FF-CAF0B396F6AC}"/>
              </a:ext>
            </a:extLst>
          </p:cNvPr>
          <p:cNvPicPr>
            <a:picLocks noChangeAspect="1"/>
          </p:cNvPicPr>
          <p:nvPr/>
        </p:nvPicPr>
        <p:blipFill>
          <a:blip r:embed="rId2"/>
          <a:srcRect l="2544" t="9091" r="23626" b="-1"/>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50CFBA07-F219-E845-C14F-FC96F3117AD9}"/>
              </a:ext>
            </a:extLst>
          </p:cNvPr>
          <p:cNvSpPr>
            <a:spLocks noGrp="1"/>
          </p:cNvSpPr>
          <p:nvPr>
            <p:ph type="ctrTitle"/>
          </p:nvPr>
        </p:nvSpPr>
        <p:spPr>
          <a:xfrm>
            <a:off x="477981" y="1122363"/>
            <a:ext cx="4023360" cy="3204134"/>
          </a:xfrm>
        </p:spPr>
        <p:txBody>
          <a:bodyPr anchor="b">
            <a:normAutofit/>
          </a:bodyPr>
          <a:lstStyle/>
          <a:p>
            <a:pPr algn="l"/>
            <a:r>
              <a:rPr lang="en-GB" sz="4800"/>
              <a:t>Thank you</a:t>
            </a:r>
          </a:p>
        </p:txBody>
      </p:sp>
      <p:sp>
        <p:nvSpPr>
          <p:cNvPr id="9" name="Subtitle 8">
            <a:extLst>
              <a:ext uri="{FF2B5EF4-FFF2-40B4-BE49-F238E27FC236}">
                <a16:creationId xmlns:a16="http://schemas.microsoft.com/office/drawing/2014/main" id="{98044814-1293-B7DA-B9A8-70BBAD62BC04}"/>
              </a:ext>
            </a:extLst>
          </p:cNvPr>
          <p:cNvSpPr>
            <a:spLocks noGrp="1"/>
          </p:cNvSpPr>
          <p:nvPr>
            <p:ph type="subTitle" idx="1"/>
          </p:nvPr>
        </p:nvSpPr>
        <p:spPr>
          <a:xfrm>
            <a:off x="477980" y="4872922"/>
            <a:ext cx="4023359" cy="1208141"/>
          </a:xfrm>
        </p:spPr>
        <p:txBody>
          <a:bodyPr>
            <a:normAutofit/>
          </a:bodyPr>
          <a:lstStyle/>
          <a:p>
            <a:pPr algn="l"/>
            <a:r>
              <a:rPr lang="en-GB" sz="1700">
                <a:hlinkClick r:id="rId3"/>
              </a:rPr>
              <a:t>Natalie.carpenter@hertfordshire.gov.uk</a:t>
            </a:r>
            <a:endParaRPr lang="en-GB" sz="1700"/>
          </a:p>
          <a:p>
            <a:pPr algn="l"/>
            <a:r>
              <a:rPr lang="en-GB" sz="1700"/>
              <a:t>drnatalie@holdingheartspsychology.com</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15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aper people holding hands&#10;&#10;Description automatically generated">
            <a:extLst>
              <a:ext uri="{FF2B5EF4-FFF2-40B4-BE49-F238E27FC236}">
                <a16:creationId xmlns:a16="http://schemas.microsoft.com/office/drawing/2014/main" id="{136B4A16-D534-AE4A-211B-9CDC9809FCB2}"/>
              </a:ext>
            </a:extLst>
          </p:cNvPr>
          <p:cNvPicPr>
            <a:picLocks noChangeAspect="1"/>
          </p:cNvPicPr>
          <p:nvPr/>
        </p:nvPicPr>
        <p:blipFill>
          <a:blip r:embed="rId3">
            <a:alphaModFix amt="35000"/>
          </a:blip>
          <a:srcRect t="7790" b="4661"/>
          <a:stretch/>
        </p:blipFill>
        <p:spPr>
          <a:xfrm>
            <a:off x="20" y="10"/>
            <a:ext cx="12191980" cy="6857990"/>
          </a:xfrm>
          <a:prstGeom prst="rect">
            <a:avLst/>
          </a:prstGeom>
        </p:spPr>
      </p:pic>
      <p:sp>
        <p:nvSpPr>
          <p:cNvPr id="8" name="TextBox 7">
            <a:extLst>
              <a:ext uri="{FF2B5EF4-FFF2-40B4-BE49-F238E27FC236}">
                <a16:creationId xmlns:a16="http://schemas.microsoft.com/office/drawing/2014/main" id="{F05F06A8-5188-ACEF-CBC8-897931190B77}"/>
              </a:ext>
            </a:extLst>
          </p:cNvPr>
          <p:cNvSpPr txBox="1"/>
          <p:nvPr/>
        </p:nvSpPr>
        <p:spPr>
          <a:xfrm>
            <a:off x="4582886" y="496371"/>
            <a:ext cx="3483427" cy="646331"/>
          </a:xfrm>
          <a:prstGeom prst="rect">
            <a:avLst/>
          </a:prstGeom>
          <a:noFill/>
        </p:spPr>
        <p:txBody>
          <a:bodyPr wrap="square" rtlCol="0">
            <a:spAutoFit/>
          </a:bodyPr>
          <a:lstStyle/>
          <a:p>
            <a:r>
              <a:rPr lang="en-GB" sz="3600" dirty="0"/>
              <a:t>The Story So Far </a:t>
            </a:r>
          </a:p>
        </p:txBody>
      </p:sp>
      <p:sp>
        <p:nvSpPr>
          <p:cNvPr id="10" name="Rectangle 9" descr="Subtitles">
            <a:extLst>
              <a:ext uri="{FF2B5EF4-FFF2-40B4-BE49-F238E27FC236}">
                <a16:creationId xmlns:a16="http://schemas.microsoft.com/office/drawing/2014/main" id="{A2E5E1D0-DFD4-4F64-CB4A-E014C90C0566}"/>
              </a:ext>
            </a:extLst>
          </p:cNvPr>
          <p:cNvSpPr/>
          <p:nvPr/>
        </p:nvSpPr>
        <p:spPr>
          <a:xfrm>
            <a:off x="8154134" y="440604"/>
            <a:ext cx="1043559" cy="104355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graphicFrame>
        <p:nvGraphicFramePr>
          <p:cNvPr id="26" name="Diagram 5">
            <a:extLst>
              <a:ext uri="{FF2B5EF4-FFF2-40B4-BE49-F238E27FC236}">
                <a16:creationId xmlns:a16="http://schemas.microsoft.com/office/drawing/2014/main" id="{F65D3536-3747-AB05-5D76-A222FF000882}"/>
              </a:ext>
            </a:extLst>
          </p:cNvPr>
          <p:cNvGraphicFramePr/>
          <p:nvPr>
            <p:extLst>
              <p:ext uri="{D42A27DB-BD31-4B8C-83A1-F6EECF244321}">
                <p14:modId xmlns:p14="http://schemas.microsoft.com/office/powerpoint/2010/main" val="33604482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45592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graphicEl>
                                              <a:dgm id="{F573D2AA-A8CE-43FE-9903-8BF53988F8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graphicEl>
                                              <a:dgm id="{D9FFFE7F-6E6B-402C-9C81-AF082E5EA6F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graphicEl>
                                              <a:dgm id="{8750F8AF-69A1-44E8-BBF5-E265A6A2A80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graphicEl>
                                              <a:dgm id="{92A01864-EBC7-4F62-9AF9-0C1B286A192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graphicEl>
                                              <a:dgm id="{013EE1EB-6706-4D1C-83C6-894952C44DE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graphicEl>
                                              <a:dgm id="{AF699C12-98B1-4E81-B764-DB2189CEB1A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graphicEl>
                                              <a:dgm id="{16DB450C-B91D-454A-BE39-3318A9A1B47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graphicEl>
                                              <a:dgm id="{0E1B4DF9-7C9A-4B41-8777-DBACC59978A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graphicEl>
                                              <a:dgm id="{DB0C287F-A097-4CF8-AAD8-CB82E4182B8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graphicEl>
                                              <a:dgm id="{442552A5-8B77-4A31-859B-4180D010125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graphicEl>
                                              <a:dgm id="{138D4FC8-34C5-46E1-98DC-63009AC645BB}"/>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graphicEl>
                                              <a:dgm id="{CA3FA647-067E-467D-85B2-531E60FC6E9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graphicEl>
                                              <a:dgm id="{A6135952-8579-4F63-954E-01542D152028}"/>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graphicEl>
                                              <a:dgm id="{40C84FE5-E396-4BC6-A951-68D6AE98B3C9}"/>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graphicEl>
                                              <a:dgm id="{F6975391-1044-4007-B7F1-6E7663F5E5A8}"/>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graphicEl>
                                              <a:dgm id="{7BF32774-E29A-4478-8D96-26A58922AB1C}"/>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graphicEl>
                                              <a:dgm id="{9F945300-AB2E-4664-8003-58B8B0358AD4}"/>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graphicEl>
                                              <a:dgm id="{9D9D91AD-2AE1-4EC1-9846-761C77D3C3F8}"/>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graphicEl>
                                              <a:dgm id="{27A0579C-9DE8-4EB6-935F-AED1ED66659C}"/>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graphicEl>
                                              <a:dgm id="{DE0C1496-3B0B-4289-AF87-6CF12B98BBA8}"/>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graphicEl>
                                              <a:dgm id="{4A7A6B45-FF62-4367-91B6-953A5C255D59}"/>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graphicEl>
                                              <a:dgm id="{31AD227D-B48F-4F4B-8438-5C50DBDCCBF6}"/>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
                                            <p:graphicEl>
                                              <a:dgm id="{C0773DF5-8F06-4B62-8041-739575B46986}"/>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graphicEl>
                                              <a:dgm id="{AD1DDABC-4BDE-4EF3-B320-7811C191A8D0}"/>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
                                            <p:graphicEl>
                                              <a:dgm id="{984F7596-8100-455E-A89D-D3D93E096746}"/>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graphicEl>
                                              <a:dgm id="{7530B609-8E6F-425A-8DC1-2AD1958E2A87}"/>
                                            </p:graphic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6">
                                            <p:graphicEl>
                                              <a:dgm id="{3C5F01DF-44E4-4366-8F60-2EF66E586292}"/>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6">
                                            <p:graphicEl>
                                              <a:dgm id="{19D87FCC-AAC2-4343-8DEF-D53F8C8B614A}"/>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
                                            <p:graphicEl>
                                              <a:dgm id="{B8B6A496-02DF-4DD0-8091-9EF9CD4A2F0C}"/>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graphicEl>
                                              <a:dgm id="{4B648ED9-10F0-484F-976C-E36A505F2383}"/>
                                            </p:graphic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6">
                                            <p:graphicEl>
                                              <a:dgm id="{2D612290-F098-4B2B-AD88-C3AC6553E417}"/>
                                            </p:graphicEl>
                                          </p:spTgt>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6">
                                            <p:graphicEl>
                                              <a:dgm id="{DB418DD8-F2EB-4D5D-8927-9725B7F2E6C4}"/>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6">
                                            <p:graphicEl>
                                              <a:dgm id="{2FDD9EA1-2754-46E7-BE99-26E3A0950C8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aper people holding hands&#10;&#10;Description automatically generated">
            <a:extLst>
              <a:ext uri="{FF2B5EF4-FFF2-40B4-BE49-F238E27FC236}">
                <a16:creationId xmlns:a16="http://schemas.microsoft.com/office/drawing/2014/main" id="{26C1F11A-C9B2-F6EC-FF08-805D80A39D4C}"/>
              </a:ext>
            </a:extLst>
          </p:cNvPr>
          <p:cNvPicPr>
            <a:picLocks noGrp="1" noChangeAspect="1"/>
          </p:cNvPicPr>
          <p:nvPr>
            <p:ph idx="1"/>
          </p:nvPr>
        </p:nvPicPr>
        <p:blipFill>
          <a:blip r:embed="rId2"/>
          <a:srcRect l="3776" t="20410" r="5315"/>
          <a:stretch/>
        </p:blipFill>
        <p:spPr>
          <a:xfrm>
            <a:off x="20" y="10"/>
            <a:ext cx="12191981" cy="6857990"/>
          </a:xfrm>
          <a:prstGeom prst="rect">
            <a:avLst/>
          </a:prstGeom>
          <a:noFill/>
        </p:spPr>
      </p:pic>
      <p:sp>
        <p:nvSpPr>
          <p:cNvPr id="35" name="Rectangle 34">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AEA56B-29AD-9464-B50D-16EF9E84559F}"/>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bg1"/>
                </a:solidFill>
              </a:rPr>
              <a:t>Quiz</a:t>
            </a:r>
          </a:p>
        </p:txBody>
      </p:sp>
      <p:sp>
        <p:nvSpPr>
          <p:cNvPr id="37" name="Rectangle: Rounded Corners 3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CE0053F-997C-7ADB-76A9-3E35F5F84267}"/>
              </a:ext>
            </a:extLst>
          </p:cNvPr>
          <p:cNvSpPr>
            <a:spLocks noGrp="1"/>
          </p:cNvSpPr>
          <p:nvPr>
            <p:ph type="body" sz="half" idx="2"/>
          </p:nvPr>
        </p:nvSpPr>
        <p:spPr>
          <a:xfrm>
            <a:off x="404553" y="5624945"/>
            <a:ext cx="9078562" cy="592975"/>
          </a:xfrm>
        </p:spPr>
        <p:txBody>
          <a:bodyPr vert="horz" lIns="91440" tIns="45720" rIns="91440" bIns="45720" rtlCol="0" anchor="ctr">
            <a:normAutofit/>
          </a:bodyPr>
          <a:lstStyle/>
          <a:p>
            <a:r>
              <a:rPr lang="en-US" sz="2400" dirty="0">
                <a:solidFill>
                  <a:schemeClr val="bg1"/>
                </a:solidFill>
              </a:rPr>
              <a:t>Setting the scene- context and history</a:t>
            </a:r>
          </a:p>
        </p:txBody>
      </p:sp>
    </p:spTree>
    <p:extLst>
      <p:ext uri="{BB962C8B-B14F-4D97-AF65-F5344CB8AC3E}">
        <p14:creationId xmlns:p14="http://schemas.microsoft.com/office/powerpoint/2010/main" val="295207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8EE4078-CFFD-260C-4EDC-2167ED7B6031}"/>
              </a:ext>
            </a:extLst>
          </p:cNvPr>
          <p:cNvSpPr>
            <a:spLocks noGrp="1"/>
          </p:cNvSpPr>
          <p:nvPr>
            <p:ph type="title"/>
          </p:nvPr>
        </p:nvSpPr>
        <p:spPr>
          <a:xfrm>
            <a:off x="635000" y="640823"/>
            <a:ext cx="3418659" cy="5583148"/>
          </a:xfrm>
        </p:spPr>
        <p:txBody>
          <a:bodyPr anchor="ctr">
            <a:normAutofit/>
          </a:bodyPr>
          <a:lstStyle/>
          <a:p>
            <a:r>
              <a:rPr lang="en-GB" sz="5400" dirty="0"/>
              <a:t>1)When did RSHE first appear in schools?</a:t>
            </a:r>
            <a:br>
              <a:rPr lang="en-GB" sz="5400" dirty="0"/>
            </a:br>
            <a:endParaRPr lang="en-GB" sz="5400" dirty="0"/>
          </a:p>
        </p:txBody>
      </p:sp>
      <p:sp>
        <p:nvSpPr>
          <p:cNvPr id="2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5">
            <a:extLst>
              <a:ext uri="{FF2B5EF4-FFF2-40B4-BE49-F238E27FC236}">
                <a16:creationId xmlns:a16="http://schemas.microsoft.com/office/drawing/2014/main" id="{64351BB6-6F36-4000-B4D6-EB24D99A2603}"/>
              </a:ext>
            </a:extLst>
          </p:cNvPr>
          <p:cNvGraphicFramePr>
            <a:graphicFrameLocks noGrp="1"/>
          </p:cNvGraphicFramePr>
          <p:nvPr>
            <p:ph idx="1"/>
            <p:extLst>
              <p:ext uri="{D42A27DB-BD31-4B8C-83A1-F6EECF244321}">
                <p14:modId xmlns:p14="http://schemas.microsoft.com/office/powerpoint/2010/main" val="93338938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1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47C3A79-62D1-3D03-D675-B28E47B5E843}"/>
              </a:ext>
            </a:extLst>
          </p:cNvPr>
          <p:cNvPicPr>
            <a:picLocks noChangeAspect="1"/>
          </p:cNvPicPr>
          <p:nvPr/>
        </p:nvPicPr>
        <p:blipFill>
          <a:blip r:embed="rId2"/>
          <a:stretch>
            <a:fillRect/>
          </a:stretch>
        </p:blipFill>
        <p:spPr>
          <a:xfrm>
            <a:off x="3000963" y="643467"/>
            <a:ext cx="6190073" cy="5571066"/>
          </a:xfrm>
          <a:prstGeom prst="rect">
            <a:avLst/>
          </a:prstGeom>
        </p:spPr>
      </p:pic>
    </p:spTree>
    <p:extLst>
      <p:ext uri="{BB962C8B-B14F-4D97-AF65-F5344CB8AC3E}">
        <p14:creationId xmlns:p14="http://schemas.microsoft.com/office/powerpoint/2010/main" val="783761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8EE4078-CFFD-260C-4EDC-2167ED7B6031}"/>
              </a:ext>
            </a:extLst>
          </p:cNvPr>
          <p:cNvSpPr>
            <a:spLocks noGrp="1"/>
          </p:cNvSpPr>
          <p:nvPr>
            <p:ph type="title"/>
          </p:nvPr>
        </p:nvSpPr>
        <p:spPr>
          <a:xfrm>
            <a:off x="838200" y="556995"/>
            <a:ext cx="10515600" cy="1133693"/>
          </a:xfrm>
        </p:spPr>
        <p:txBody>
          <a:bodyPr>
            <a:normAutofit/>
          </a:bodyPr>
          <a:lstStyle/>
          <a:p>
            <a:r>
              <a:rPr lang="en-GB" sz="2500" dirty="0"/>
              <a:t>2)When did gender inequality and feminism start to impact RSHE education?</a:t>
            </a:r>
            <a:br>
              <a:rPr lang="en-GB" sz="2500" dirty="0"/>
            </a:br>
            <a:endParaRPr lang="en-GB" sz="2500" dirty="0"/>
          </a:p>
        </p:txBody>
      </p:sp>
      <p:graphicFrame>
        <p:nvGraphicFramePr>
          <p:cNvPr id="39" name="Content Placeholder 5">
            <a:extLst>
              <a:ext uri="{FF2B5EF4-FFF2-40B4-BE49-F238E27FC236}">
                <a16:creationId xmlns:a16="http://schemas.microsoft.com/office/drawing/2014/main" id="{64351BB6-6F36-4000-B4D6-EB24D99A2603}"/>
              </a:ext>
            </a:extLst>
          </p:cNvPr>
          <p:cNvGraphicFramePr>
            <a:graphicFrameLocks noGrp="1"/>
          </p:cNvGraphicFramePr>
          <p:nvPr>
            <p:ph idx="1"/>
            <p:extLst>
              <p:ext uri="{D42A27DB-BD31-4B8C-83A1-F6EECF244321}">
                <p14:modId xmlns:p14="http://schemas.microsoft.com/office/powerpoint/2010/main" val="34756559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1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EE4078-CFFD-260C-4EDC-2167ED7B6031}"/>
              </a:ext>
            </a:extLst>
          </p:cNvPr>
          <p:cNvSpPr>
            <a:spLocks noGrp="1"/>
          </p:cNvSpPr>
          <p:nvPr>
            <p:ph type="title"/>
          </p:nvPr>
        </p:nvSpPr>
        <p:spPr>
          <a:xfrm>
            <a:off x="635000" y="640823"/>
            <a:ext cx="3418659" cy="5583148"/>
          </a:xfrm>
        </p:spPr>
        <p:txBody>
          <a:bodyPr anchor="ctr">
            <a:normAutofit/>
          </a:bodyPr>
          <a:lstStyle/>
          <a:p>
            <a:r>
              <a:rPr lang="en-GB" sz="5400" dirty="0"/>
              <a:t>1)What year did RSHE become statutory in the UK?</a:t>
            </a:r>
            <a:br>
              <a:rPr lang="en-GB" sz="5400" dirty="0"/>
            </a:br>
            <a:endParaRPr lang="en-GB" sz="5400" dirty="0"/>
          </a:p>
        </p:txBody>
      </p:sp>
      <p:graphicFrame>
        <p:nvGraphicFramePr>
          <p:cNvPr id="22" name="Content Placeholder 5">
            <a:extLst>
              <a:ext uri="{FF2B5EF4-FFF2-40B4-BE49-F238E27FC236}">
                <a16:creationId xmlns:a16="http://schemas.microsoft.com/office/drawing/2014/main" id="{64351BB6-6F36-4000-B4D6-EB24D99A2603}"/>
              </a:ext>
            </a:extLst>
          </p:cNvPr>
          <p:cNvGraphicFramePr>
            <a:graphicFrameLocks noGrp="1"/>
          </p:cNvGraphicFramePr>
          <p:nvPr>
            <p:ph idx="1"/>
            <p:extLst>
              <p:ext uri="{D42A27DB-BD31-4B8C-83A1-F6EECF244321}">
                <p14:modId xmlns:p14="http://schemas.microsoft.com/office/powerpoint/2010/main" val="190390965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1769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3e92c36-6617-4e71-a989-dd739ad32a4d}" enabled="0" method="" siteId="{53e92c36-6617-4e71-a989-dd739ad32a4d}" removed="1"/>
</clbl:labelList>
</file>

<file path=docProps/app.xml><?xml version="1.0" encoding="utf-8"?>
<Properties xmlns="http://schemas.openxmlformats.org/officeDocument/2006/extended-properties" xmlns:vt="http://schemas.openxmlformats.org/officeDocument/2006/docPropsVTypes">
  <Template/>
  <TotalTime>13348</TotalTime>
  <Words>2230</Words>
  <Application>Microsoft Office PowerPoint</Application>
  <PresentationFormat>Widescreen</PresentationFormat>
  <Paragraphs>251</Paragraphs>
  <Slides>30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vt:lpstr>
      <vt:lpstr>Calibri</vt:lpstr>
      <vt:lpstr>Calibri Light</vt:lpstr>
      <vt:lpstr>Sabon Next LT</vt:lpstr>
      <vt:lpstr>Office Theme</vt:lpstr>
      <vt:lpstr>The role of EPs to support Collaboration and Coproduction in Relationships, Sex and Health education (RSHE) for learners identified with Special Educational Needs and Disabilities (SEND) </vt:lpstr>
      <vt:lpstr>PowerPoint Presentation</vt:lpstr>
      <vt:lpstr>Aims</vt:lpstr>
      <vt:lpstr>PowerPoint Presentation</vt:lpstr>
      <vt:lpstr>Quiz</vt:lpstr>
      <vt:lpstr>1)When did RSHE first appear in schools? </vt:lpstr>
      <vt:lpstr>PowerPoint Presentation</vt:lpstr>
      <vt:lpstr>2)When did gender inequality and feminism start to impact RSHE education? </vt:lpstr>
      <vt:lpstr>1)What year did RSHE become statutory in the UK? </vt:lpstr>
      <vt:lpstr>1)In 1986 there was moral panic-why? </vt:lpstr>
      <vt:lpstr>“Yesterday, when I was kneeling in the snowdrops, in the woods at home, picking fresh white blossoms with their sharp, sweet scent, they made me think of the innocence, purity and loveliness of children”.</vt:lpstr>
      <vt:lpstr>RSHE in the News</vt:lpstr>
      <vt:lpstr>What is RSHE?</vt:lpstr>
      <vt:lpstr>A Moment to think</vt:lpstr>
      <vt:lpstr>WHO teaches RSHE?</vt:lpstr>
      <vt:lpstr>PowerPoint Presentation</vt:lpstr>
      <vt:lpstr>        Rationale</vt:lpstr>
      <vt:lpstr>PowerPoint Presentation</vt:lpstr>
      <vt:lpstr>PowerPoint Presentation</vt:lpstr>
      <vt:lpstr>PowerPoint Presentation</vt:lpstr>
      <vt:lpstr>Staying SEEN</vt:lpstr>
      <vt:lpstr>RSHE and Areas of SEND/PfA</vt:lpstr>
      <vt:lpstr>Using the Scale of Emotional Development-short </vt:lpstr>
      <vt:lpstr>Functions of an EP</vt:lpstr>
      <vt:lpstr>ELSA</vt:lpstr>
      <vt:lpstr>Case study 1</vt:lpstr>
      <vt:lpstr>Case study 2</vt:lpstr>
      <vt:lpstr>Potential roles for EPs</vt:lpstr>
      <vt:lpstr>“When you start teacher training, it’s like learning to spin plates…then you find out when you’re teaching, you’re spinning 300 plates and some of them are on fire!”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EPs in Relationships, Sex and Health education (RSHE) for learners identified with Special Educational Needs and Disabilities (SEND) </dc:title>
  <dc:creator>Natalie Carpenter</dc:creator>
  <cp:lastModifiedBy>Natalie Carpenter</cp:lastModifiedBy>
  <cp:revision>1</cp:revision>
  <dcterms:created xsi:type="dcterms:W3CDTF">2024-09-10T13:56:00Z</dcterms:created>
  <dcterms:modified xsi:type="dcterms:W3CDTF">2024-11-06T11:14:41Z</dcterms:modified>
</cp:coreProperties>
</file>